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74" r:id="rId2"/>
    <p:sldId id="268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8" r:id="rId12"/>
    <p:sldId id="279" r:id="rId13"/>
    <p:sldId id="309" r:id="rId14"/>
    <p:sldId id="280" r:id="rId15"/>
    <p:sldId id="281" r:id="rId16"/>
    <p:sldId id="284" r:id="rId17"/>
    <p:sldId id="282" r:id="rId18"/>
    <p:sldId id="283" r:id="rId19"/>
    <p:sldId id="289" r:id="rId20"/>
    <p:sldId id="285" r:id="rId21"/>
    <p:sldId id="286" r:id="rId22"/>
    <p:sldId id="287" r:id="rId23"/>
    <p:sldId id="288" r:id="rId24"/>
    <p:sldId id="290" r:id="rId25"/>
    <p:sldId id="291" r:id="rId26"/>
    <p:sldId id="310" r:id="rId27"/>
    <p:sldId id="31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5" r:id="rId39"/>
    <p:sldId id="312" r:id="rId40"/>
    <p:sldId id="306" r:id="rId41"/>
    <p:sldId id="307" r:id="rId42"/>
    <p:sldId id="30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3D67C-2073-953E-B01B-0108366B69B7}" v="1" dt="2022-11-21T11:20:41.050"/>
    <p1510:client id="{8EA30844-CE03-7340-9E13-9CD7A26897A9}" v="9" dt="2021-11-16T17:03:29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8EA30844-CE03-7340-9E13-9CD7A26897A9}"/>
    <pc:docChg chg="modSld">
      <pc:chgData name="Nguyen Van Thanh" userId="397c937a-6631-46d4-ab7f-15d71e973788" providerId="ADAL" clId="{8EA30844-CE03-7340-9E13-9CD7A26897A9}" dt="2021-11-16T17:03:29.230" v="8" actId="1076"/>
      <pc:docMkLst>
        <pc:docMk/>
      </pc:docMkLst>
      <pc:sldChg chg="modSp">
        <pc:chgData name="Nguyen Van Thanh" userId="397c937a-6631-46d4-ab7f-15d71e973788" providerId="ADAL" clId="{8EA30844-CE03-7340-9E13-9CD7A26897A9}" dt="2021-11-16T16:46:24.246" v="2" actId="1076"/>
        <pc:sldMkLst>
          <pc:docMk/>
          <pc:sldMk cId="2588188774" sldId="272"/>
        </pc:sldMkLst>
        <pc:picChg chg="mod">
          <ac:chgData name="Nguyen Van Thanh" userId="397c937a-6631-46d4-ab7f-15d71e973788" providerId="ADAL" clId="{8EA30844-CE03-7340-9E13-9CD7A26897A9}" dt="2021-11-16T16:46:24.246" v="2" actId="1076"/>
          <ac:picMkLst>
            <pc:docMk/>
            <pc:sldMk cId="2588188774" sldId="272"/>
            <ac:picMk id="4" creationId="{FD1A92D1-25AB-4957-8D52-5F159F61291E}"/>
          </ac:picMkLst>
        </pc:picChg>
      </pc:sldChg>
      <pc:sldChg chg="modSp">
        <pc:chgData name="Nguyen Van Thanh" userId="397c937a-6631-46d4-ab7f-15d71e973788" providerId="ADAL" clId="{8EA30844-CE03-7340-9E13-9CD7A26897A9}" dt="2021-11-16T16:36:34.975" v="1" actId="1076"/>
        <pc:sldMkLst>
          <pc:docMk/>
          <pc:sldMk cId="2006947952" sldId="274"/>
        </pc:sldMkLst>
        <pc:picChg chg="mod">
          <ac:chgData name="Nguyen Van Thanh" userId="397c937a-6631-46d4-ab7f-15d71e973788" providerId="ADAL" clId="{8EA30844-CE03-7340-9E13-9CD7A26897A9}" dt="2021-11-16T16:36:34.975" v="1" actId="1076"/>
          <ac:picMkLst>
            <pc:docMk/>
            <pc:sldMk cId="2006947952" sldId="274"/>
            <ac:picMk id="4" creationId="{FDE29D94-358C-4D99-AB02-61716B510BCB}"/>
          </ac:picMkLst>
        </pc:picChg>
      </pc:sldChg>
      <pc:sldChg chg="modSp">
        <pc:chgData name="Nguyen Van Thanh" userId="397c937a-6631-46d4-ab7f-15d71e973788" providerId="ADAL" clId="{8EA30844-CE03-7340-9E13-9CD7A26897A9}" dt="2021-11-16T16:50:00.527" v="5" actId="1076"/>
        <pc:sldMkLst>
          <pc:docMk/>
          <pc:sldMk cId="4072507178" sldId="275"/>
        </pc:sldMkLst>
        <pc:picChg chg="mod">
          <ac:chgData name="Nguyen Van Thanh" userId="397c937a-6631-46d4-ab7f-15d71e973788" providerId="ADAL" clId="{8EA30844-CE03-7340-9E13-9CD7A26897A9}" dt="2021-11-16T16:50:00.527" v="5" actId="1076"/>
          <ac:picMkLst>
            <pc:docMk/>
            <pc:sldMk cId="4072507178" sldId="275"/>
            <ac:picMk id="5" creationId="{4E744634-B679-4B28-AD8A-555039890994}"/>
          </ac:picMkLst>
        </pc:picChg>
      </pc:sldChg>
      <pc:sldChg chg="modSp">
        <pc:chgData name="Nguyen Van Thanh" userId="397c937a-6631-46d4-ab7f-15d71e973788" providerId="ADAL" clId="{8EA30844-CE03-7340-9E13-9CD7A26897A9}" dt="2021-11-16T16:51:16.804" v="7" actId="1076"/>
        <pc:sldMkLst>
          <pc:docMk/>
          <pc:sldMk cId="645505222" sldId="276"/>
        </pc:sldMkLst>
        <pc:picChg chg="mod">
          <ac:chgData name="Nguyen Van Thanh" userId="397c937a-6631-46d4-ab7f-15d71e973788" providerId="ADAL" clId="{8EA30844-CE03-7340-9E13-9CD7A26897A9}" dt="2021-11-16T16:51:16.804" v="7" actId="1076"/>
          <ac:picMkLst>
            <pc:docMk/>
            <pc:sldMk cId="645505222" sldId="276"/>
            <ac:picMk id="5" creationId="{868C752D-B17B-4DEB-81F3-DB9EA38555BD}"/>
          </ac:picMkLst>
        </pc:picChg>
        <pc:picChg chg="mod">
          <ac:chgData name="Nguyen Van Thanh" userId="397c937a-6631-46d4-ab7f-15d71e973788" providerId="ADAL" clId="{8EA30844-CE03-7340-9E13-9CD7A26897A9}" dt="2021-11-16T16:50:50.050" v="6" actId="14100"/>
          <ac:picMkLst>
            <pc:docMk/>
            <pc:sldMk cId="645505222" sldId="276"/>
            <ac:picMk id="1026" creationId="{77D9A9FD-CAC9-44CD-9212-89E50A1F41A0}"/>
          </ac:picMkLst>
        </pc:picChg>
      </pc:sldChg>
      <pc:sldChg chg="modSp">
        <pc:chgData name="Nguyen Van Thanh" userId="397c937a-6631-46d4-ab7f-15d71e973788" providerId="ADAL" clId="{8EA30844-CE03-7340-9E13-9CD7A26897A9}" dt="2021-11-16T17:03:29.230" v="8" actId="1076"/>
        <pc:sldMkLst>
          <pc:docMk/>
          <pc:sldMk cId="3332179989" sldId="283"/>
        </pc:sldMkLst>
        <pc:picChg chg="mod">
          <ac:chgData name="Nguyen Van Thanh" userId="397c937a-6631-46d4-ab7f-15d71e973788" providerId="ADAL" clId="{8EA30844-CE03-7340-9E13-9CD7A26897A9}" dt="2021-11-16T17:03:29.230" v="8" actId="1076"/>
          <ac:picMkLst>
            <pc:docMk/>
            <pc:sldMk cId="3332179989" sldId="283"/>
            <ac:picMk id="5" creationId="{E73B0BCB-D8D8-47E3-9EB4-59D1EB21717C}"/>
          </ac:picMkLst>
        </pc:picChg>
      </pc:sldChg>
    </pc:docChg>
  </pc:docChgLst>
  <pc:docChgLst>
    <pc:chgData name="Nguyen Van Thanh" userId="397c937a-6631-46d4-ab7f-15d71e973788" providerId="ADAL" clId="{28512F9D-BB2E-4062-8D8D-C5B384382771}"/>
    <pc:docChg chg="modSld">
      <pc:chgData name="Nguyen Van Thanh" userId="397c937a-6631-46d4-ab7f-15d71e973788" providerId="ADAL" clId="{28512F9D-BB2E-4062-8D8D-C5B384382771}" dt="2021-08-12T08:59:26.152" v="7" actId="20577"/>
      <pc:docMkLst>
        <pc:docMk/>
      </pc:docMkLst>
      <pc:sldChg chg="modNotesTx">
        <pc:chgData name="Nguyen Van Thanh" userId="397c937a-6631-46d4-ab7f-15d71e973788" providerId="ADAL" clId="{28512F9D-BB2E-4062-8D8D-C5B384382771}" dt="2021-08-12T07:18:25.862" v="5" actId="20577"/>
        <pc:sldMkLst>
          <pc:docMk/>
          <pc:sldMk cId="2006947952" sldId="274"/>
        </pc:sldMkLst>
      </pc:sldChg>
      <pc:sldChg chg="modNotesTx">
        <pc:chgData name="Nguyen Van Thanh" userId="397c937a-6631-46d4-ab7f-15d71e973788" providerId="ADAL" clId="{28512F9D-BB2E-4062-8D8D-C5B384382771}" dt="2021-08-12T08:59:26.152" v="7" actId="20577"/>
        <pc:sldMkLst>
          <pc:docMk/>
          <pc:sldMk cId="777739610" sldId="307"/>
        </pc:sldMkLst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Thi Thuy" userId="51590b7b-a373-4bbe-8e38-44e726520488" providerId="ADAL" clId="{2CB40896-A8E9-44BB-8A67-98DA25E7614F}"/>
    <pc:docChg chg="custSel addSld delSld modSld">
      <pc:chgData name="Nguyen Thi Thuy" userId="51590b7b-a373-4bbe-8e38-44e726520488" providerId="ADAL" clId="{2CB40896-A8E9-44BB-8A67-98DA25E7614F}" dt="2021-06-17T09:04:01.579" v="4093" actId="5793"/>
      <pc:docMkLst>
        <pc:docMk/>
      </pc:docMkLst>
      <pc:sldChg chg="modNotesTx">
        <pc:chgData name="Nguyen Thi Thuy" userId="51590b7b-a373-4bbe-8e38-44e726520488" providerId="ADAL" clId="{2CB40896-A8E9-44BB-8A67-98DA25E7614F}" dt="2021-06-17T08:49:25.438" v="3498" actId="20577"/>
        <pc:sldMkLst>
          <pc:docMk/>
          <pc:sldMk cId="1653101604" sldId="268"/>
        </pc:sldMkLst>
      </pc:sldChg>
      <pc:sldChg chg="modNotesTx">
        <pc:chgData name="Nguyen Thi Thuy" userId="51590b7b-a373-4bbe-8e38-44e726520488" providerId="ADAL" clId="{2CB40896-A8E9-44BB-8A67-98DA25E7614F}" dt="2021-06-17T08:57:06.921" v="3849" actId="20577"/>
        <pc:sldMkLst>
          <pc:docMk/>
          <pc:sldMk cId="3413179052" sldId="269"/>
        </pc:sldMkLst>
      </pc:sldChg>
      <pc:sldChg chg="delSp mod">
        <pc:chgData name="Nguyen Thi Thuy" userId="51590b7b-a373-4bbe-8e38-44e726520488" providerId="ADAL" clId="{2CB40896-A8E9-44BB-8A67-98DA25E7614F}" dt="2021-06-17T06:48:37.438" v="0" actId="478"/>
        <pc:sldMkLst>
          <pc:docMk/>
          <pc:sldMk cId="4283673003" sldId="286"/>
        </pc:sldMkLst>
        <pc:spChg chg="del">
          <ac:chgData name="Nguyen Thi Thuy" userId="51590b7b-a373-4bbe-8e38-44e726520488" providerId="ADAL" clId="{2CB40896-A8E9-44BB-8A67-98DA25E7614F}" dt="2021-06-17T06:48:37.438" v="0" actId="478"/>
          <ac:spMkLst>
            <pc:docMk/>
            <pc:sldMk cId="4283673003" sldId="286"/>
            <ac:spMk id="4" creationId="{0E781FEA-6CBF-4850-AE57-BA6AD1BC69EC}"/>
          </ac:spMkLst>
        </pc:spChg>
      </pc:sldChg>
      <pc:sldChg chg="modNotesTx">
        <pc:chgData name="Nguyen Thi Thuy" userId="51590b7b-a373-4bbe-8e38-44e726520488" providerId="ADAL" clId="{2CB40896-A8E9-44BB-8A67-98DA25E7614F}" dt="2021-06-17T06:58:35.524" v="15" actId="5793"/>
        <pc:sldMkLst>
          <pc:docMk/>
          <pc:sldMk cId="2039461028" sldId="288"/>
        </pc:sldMkLst>
      </pc:sldChg>
      <pc:sldChg chg="modNotesTx">
        <pc:chgData name="Nguyen Thi Thuy" userId="51590b7b-a373-4bbe-8e38-44e726520488" providerId="ADAL" clId="{2CB40896-A8E9-44BB-8A67-98DA25E7614F}" dt="2021-06-17T07:03:39.986" v="78" actId="20577"/>
        <pc:sldMkLst>
          <pc:docMk/>
          <pc:sldMk cId="3856800500" sldId="290"/>
        </pc:sldMkLst>
      </pc:sldChg>
      <pc:sldChg chg="modNotesTx">
        <pc:chgData name="Nguyen Thi Thuy" userId="51590b7b-a373-4bbe-8e38-44e726520488" providerId="ADAL" clId="{2CB40896-A8E9-44BB-8A67-98DA25E7614F}" dt="2021-06-17T07:25:38.764" v="896" actId="20577"/>
        <pc:sldMkLst>
          <pc:docMk/>
          <pc:sldMk cId="3771021102" sldId="291"/>
        </pc:sldMkLst>
      </pc:sldChg>
      <pc:sldChg chg="modSp mod modNotesTx">
        <pc:chgData name="Nguyen Thi Thuy" userId="51590b7b-a373-4bbe-8e38-44e726520488" providerId="ADAL" clId="{2CB40896-A8E9-44BB-8A67-98DA25E7614F}" dt="2021-06-17T07:41:02.434" v="1801" actId="5793"/>
        <pc:sldMkLst>
          <pc:docMk/>
          <pc:sldMk cId="3294592566" sldId="292"/>
        </pc:sldMkLst>
        <pc:picChg chg="mod">
          <ac:chgData name="Nguyen Thi Thuy" userId="51590b7b-a373-4bbe-8e38-44e726520488" providerId="ADAL" clId="{2CB40896-A8E9-44BB-8A67-98DA25E7614F}" dt="2021-06-17T07:27:54.372" v="1193" actId="1076"/>
          <ac:picMkLst>
            <pc:docMk/>
            <pc:sldMk cId="3294592566" sldId="292"/>
            <ac:picMk id="5" creationId="{3741AEB9-0744-4F35-B9C0-84437F8EFCC8}"/>
          </ac:picMkLst>
        </pc:picChg>
      </pc:sldChg>
      <pc:sldChg chg="modNotesTx">
        <pc:chgData name="Nguyen Thi Thuy" userId="51590b7b-a373-4bbe-8e38-44e726520488" providerId="ADAL" clId="{2CB40896-A8E9-44BB-8A67-98DA25E7614F}" dt="2021-06-17T07:48:13.404" v="1998" actId="5793"/>
        <pc:sldMkLst>
          <pc:docMk/>
          <pc:sldMk cId="2504399753" sldId="293"/>
        </pc:sldMkLst>
      </pc:sldChg>
      <pc:sldChg chg="modNotesTx">
        <pc:chgData name="Nguyen Thi Thuy" userId="51590b7b-a373-4bbe-8e38-44e726520488" providerId="ADAL" clId="{2CB40896-A8E9-44BB-8A67-98DA25E7614F}" dt="2021-06-17T08:07:10.192" v="2659" actId="20577"/>
        <pc:sldMkLst>
          <pc:docMk/>
          <pc:sldMk cId="180663717" sldId="294"/>
        </pc:sldMkLst>
      </pc:sldChg>
      <pc:sldChg chg="modNotesTx">
        <pc:chgData name="Nguyen Thi Thuy" userId="51590b7b-a373-4bbe-8e38-44e726520488" providerId="ADAL" clId="{2CB40896-A8E9-44BB-8A67-98DA25E7614F}" dt="2021-06-17T08:10:10.490" v="2672" actId="5793"/>
        <pc:sldMkLst>
          <pc:docMk/>
          <pc:sldMk cId="76235321" sldId="295"/>
        </pc:sldMkLst>
      </pc:sldChg>
      <pc:sldChg chg="addSp modSp mod modNotesTx">
        <pc:chgData name="Nguyen Thi Thuy" userId="51590b7b-a373-4bbe-8e38-44e726520488" providerId="ADAL" clId="{2CB40896-A8E9-44BB-8A67-98DA25E7614F}" dt="2021-06-17T08:22:23.799" v="3378" actId="5793"/>
        <pc:sldMkLst>
          <pc:docMk/>
          <pc:sldMk cId="335928192" sldId="296"/>
        </pc:sldMkLst>
        <pc:picChg chg="mod">
          <ac:chgData name="Nguyen Thi Thuy" userId="51590b7b-a373-4bbe-8e38-44e726520488" providerId="ADAL" clId="{2CB40896-A8E9-44BB-8A67-98DA25E7614F}" dt="2021-06-17T08:18:30.356" v="3257" actId="1076"/>
          <ac:picMkLst>
            <pc:docMk/>
            <pc:sldMk cId="335928192" sldId="296"/>
            <ac:picMk id="5" creationId="{B3913939-E474-47D5-8140-E836F3716779}"/>
          </ac:picMkLst>
        </pc:picChg>
        <pc:picChg chg="add mod">
          <ac:chgData name="Nguyen Thi Thuy" userId="51590b7b-a373-4bbe-8e38-44e726520488" providerId="ADAL" clId="{2CB40896-A8E9-44BB-8A67-98DA25E7614F}" dt="2021-06-17T08:18:36.577" v="3259" actId="14100"/>
          <ac:picMkLst>
            <pc:docMk/>
            <pc:sldMk cId="335928192" sldId="296"/>
            <ac:picMk id="2050" creationId="{D4145C11-334E-4DB2-A70F-9A805A855556}"/>
          </ac:picMkLst>
        </pc:picChg>
      </pc:sldChg>
      <pc:sldChg chg="modNotesTx">
        <pc:chgData name="Nguyen Thi Thuy" userId="51590b7b-a373-4bbe-8e38-44e726520488" providerId="ADAL" clId="{2CB40896-A8E9-44BB-8A67-98DA25E7614F}" dt="2021-06-17T08:22:47.724" v="3390" actId="5793"/>
        <pc:sldMkLst>
          <pc:docMk/>
          <pc:sldMk cId="918552364" sldId="297"/>
        </pc:sldMkLst>
      </pc:sldChg>
      <pc:sldChg chg="modNotesTx">
        <pc:chgData name="Nguyen Thi Thuy" userId="51590b7b-a373-4bbe-8e38-44e726520488" providerId="ADAL" clId="{2CB40896-A8E9-44BB-8A67-98DA25E7614F}" dt="2021-06-17T08:45:14.162" v="3486" actId="5793"/>
        <pc:sldMkLst>
          <pc:docMk/>
          <pc:sldMk cId="2643260082" sldId="298"/>
        </pc:sldMkLst>
      </pc:sldChg>
      <pc:sldChg chg="modNotesTx">
        <pc:chgData name="Nguyen Thi Thuy" userId="51590b7b-a373-4bbe-8e38-44e726520488" providerId="ADAL" clId="{2CB40896-A8E9-44BB-8A67-98DA25E7614F}" dt="2021-06-17T08:57:30.871" v="3850"/>
        <pc:sldMkLst>
          <pc:docMk/>
          <pc:sldMk cId="3061376880" sldId="299"/>
        </pc:sldMkLst>
      </pc:sldChg>
      <pc:sldChg chg="modNotesTx">
        <pc:chgData name="Nguyen Thi Thuy" userId="51590b7b-a373-4bbe-8e38-44e726520488" providerId="ADAL" clId="{2CB40896-A8E9-44BB-8A67-98DA25E7614F}" dt="2021-06-17T08:58:47.883" v="3864" actId="5793"/>
        <pc:sldMkLst>
          <pc:docMk/>
          <pc:sldMk cId="2124946971" sldId="300"/>
        </pc:sldMkLst>
      </pc:sldChg>
      <pc:sldChg chg="modNotesTx">
        <pc:chgData name="Nguyen Thi Thuy" userId="51590b7b-a373-4bbe-8e38-44e726520488" providerId="ADAL" clId="{2CB40896-A8E9-44BB-8A67-98DA25E7614F}" dt="2021-06-17T08:59:40.735" v="3876" actId="5793"/>
        <pc:sldMkLst>
          <pc:docMk/>
          <pc:sldMk cId="1754511432" sldId="301"/>
        </pc:sldMkLst>
      </pc:sldChg>
      <pc:sldChg chg="del">
        <pc:chgData name="Nguyen Thi Thuy" userId="51590b7b-a373-4bbe-8e38-44e726520488" providerId="ADAL" clId="{2CB40896-A8E9-44BB-8A67-98DA25E7614F}" dt="2021-06-17T08:59:51.762" v="3877" actId="47"/>
        <pc:sldMkLst>
          <pc:docMk/>
          <pc:sldMk cId="1539326860" sldId="302"/>
        </pc:sldMkLst>
      </pc:sldChg>
      <pc:sldChg chg="del">
        <pc:chgData name="Nguyen Thi Thuy" userId="51590b7b-a373-4bbe-8e38-44e726520488" providerId="ADAL" clId="{2CB40896-A8E9-44BB-8A67-98DA25E7614F}" dt="2021-06-17T08:59:53.805" v="3878" actId="47"/>
        <pc:sldMkLst>
          <pc:docMk/>
          <pc:sldMk cId="2304574619" sldId="303"/>
        </pc:sldMkLst>
      </pc:sldChg>
      <pc:sldChg chg="del">
        <pc:chgData name="Nguyen Thi Thuy" userId="51590b7b-a373-4bbe-8e38-44e726520488" providerId="ADAL" clId="{2CB40896-A8E9-44BB-8A67-98DA25E7614F}" dt="2021-06-17T09:00:00.456" v="3879" actId="47"/>
        <pc:sldMkLst>
          <pc:docMk/>
          <pc:sldMk cId="2572268107" sldId="304"/>
        </pc:sldMkLst>
      </pc:sldChg>
      <pc:sldChg chg="modNotesTx">
        <pc:chgData name="Nguyen Thi Thuy" userId="51590b7b-a373-4bbe-8e38-44e726520488" providerId="ADAL" clId="{2CB40896-A8E9-44BB-8A67-98DA25E7614F}" dt="2021-06-17T09:00:17.503" v="3883" actId="5793"/>
        <pc:sldMkLst>
          <pc:docMk/>
          <pc:sldMk cId="3911612721" sldId="306"/>
        </pc:sldMkLst>
      </pc:sldChg>
      <pc:sldChg chg="modNotesTx">
        <pc:chgData name="Nguyen Thi Thuy" userId="51590b7b-a373-4bbe-8e38-44e726520488" providerId="ADAL" clId="{2CB40896-A8E9-44BB-8A67-98DA25E7614F}" dt="2021-06-17T09:04:01.579" v="4093" actId="5793"/>
        <pc:sldMkLst>
          <pc:docMk/>
          <pc:sldMk cId="777739610" sldId="307"/>
        </pc:sldMkLst>
      </pc:sldChg>
      <pc:sldChg chg="addSp delSp modSp new mod setBg">
        <pc:chgData name="Nguyen Thi Thuy" userId="51590b7b-a373-4bbe-8e38-44e726520488" providerId="ADAL" clId="{2CB40896-A8E9-44BB-8A67-98DA25E7614F}" dt="2021-06-17T07:57:53.076" v="2253" actId="1076"/>
        <pc:sldMkLst>
          <pc:docMk/>
          <pc:sldMk cId="3135928332" sldId="310"/>
        </pc:sldMkLst>
        <pc:spChg chg="mod">
          <ac:chgData name="Nguyen Thi Thuy" userId="51590b7b-a373-4bbe-8e38-44e726520488" providerId="ADAL" clId="{2CB40896-A8E9-44BB-8A67-98DA25E7614F}" dt="2021-06-17T07:27:25.118" v="1187" actId="26606"/>
          <ac:spMkLst>
            <pc:docMk/>
            <pc:sldMk cId="3135928332" sldId="310"/>
            <ac:spMk id="2" creationId="{84C8058D-A181-4C53-AE4A-972C45B1485D}"/>
          </ac:spMkLst>
        </pc:spChg>
        <pc:spChg chg="del">
          <ac:chgData name="Nguyen Thi Thuy" userId="51590b7b-a373-4bbe-8e38-44e726520488" providerId="ADAL" clId="{2CB40896-A8E9-44BB-8A67-98DA25E7614F}" dt="2021-06-17T07:25:50.895" v="898" actId="22"/>
          <ac:spMkLst>
            <pc:docMk/>
            <pc:sldMk cId="3135928332" sldId="310"/>
            <ac:spMk id="3" creationId="{0F49DACC-91DE-497F-B39F-C945A7CEE79F}"/>
          </ac:spMkLst>
        </pc:spChg>
        <pc:spChg chg="add">
          <ac:chgData name="Nguyen Thi Thuy" userId="51590b7b-a373-4bbe-8e38-44e726520488" providerId="ADAL" clId="{2CB40896-A8E9-44BB-8A67-98DA25E7614F}" dt="2021-06-17T07:27:25.118" v="1187" actId="26606"/>
          <ac:spMkLst>
            <pc:docMk/>
            <pc:sldMk cId="3135928332" sldId="310"/>
            <ac:spMk id="73" creationId="{385E1BDC-A9B0-4A87-82E3-F3187F69A802}"/>
          </ac:spMkLst>
        </pc:spChg>
        <pc:spChg chg="add">
          <ac:chgData name="Nguyen Thi Thuy" userId="51590b7b-a373-4bbe-8e38-44e726520488" providerId="ADAL" clId="{2CB40896-A8E9-44BB-8A67-98DA25E7614F}" dt="2021-06-17T07:27:25.118" v="1187" actId="26606"/>
          <ac:spMkLst>
            <pc:docMk/>
            <pc:sldMk cId="3135928332" sldId="310"/>
            <ac:spMk id="75" creationId="{0990C621-3B8B-4820-8328-D47EF7CE823C}"/>
          </ac:spMkLst>
        </pc:spChg>
        <pc:spChg chg="add">
          <ac:chgData name="Nguyen Thi Thuy" userId="51590b7b-a373-4bbe-8e38-44e726520488" providerId="ADAL" clId="{2CB40896-A8E9-44BB-8A67-98DA25E7614F}" dt="2021-06-17T07:27:25.118" v="1187" actId="26606"/>
          <ac:spMkLst>
            <pc:docMk/>
            <pc:sldMk cId="3135928332" sldId="310"/>
            <ac:spMk id="77" creationId="{C1A2385B-1D2A-4E17-84FA-6CB7F0AAE473}"/>
          </ac:spMkLst>
        </pc:spChg>
        <pc:spChg chg="add">
          <ac:chgData name="Nguyen Thi Thuy" userId="51590b7b-a373-4bbe-8e38-44e726520488" providerId="ADAL" clId="{2CB40896-A8E9-44BB-8A67-98DA25E7614F}" dt="2021-06-17T07:27:25.118" v="1187" actId="26606"/>
          <ac:spMkLst>
            <pc:docMk/>
            <pc:sldMk cId="3135928332" sldId="310"/>
            <ac:spMk id="79" creationId="{5E791F2F-79DB-4CC0-9FA1-001E3E91E8B7}"/>
          </ac:spMkLst>
        </pc:spChg>
        <pc:spChg chg="add mod">
          <ac:chgData name="Nguyen Thi Thuy" userId="51590b7b-a373-4bbe-8e38-44e726520488" providerId="ADAL" clId="{2CB40896-A8E9-44BB-8A67-98DA25E7614F}" dt="2021-06-17T07:27:37.354" v="1190" actId="962"/>
          <ac:spMkLst>
            <pc:docMk/>
            <pc:sldMk cId="3135928332" sldId="310"/>
            <ac:spMk id="1030" creationId="{C12B8185-6D89-4C41-9857-3A008ABB7278}"/>
          </ac:spMkLst>
        </pc:spChg>
        <pc:picChg chg="add mod ord">
          <ac:chgData name="Nguyen Thi Thuy" userId="51590b7b-a373-4bbe-8e38-44e726520488" providerId="ADAL" clId="{2CB40896-A8E9-44BB-8A67-98DA25E7614F}" dt="2021-06-17T07:27:42.336" v="1192" actId="1076"/>
          <ac:picMkLst>
            <pc:docMk/>
            <pc:sldMk cId="3135928332" sldId="310"/>
            <ac:picMk id="5" creationId="{EB40C50F-F550-4019-A99E-F7E1B0528D5F}"/>
          </ac:picMkLst>
        </pc:picChg>
        <pc:picChg chg="add mod">
          <ac:chgData name="Nguyen Thi Thuy" userId="51590b7b-a373-4bbe-8e38-44e726520488" providerId="ADAL" clId="{2CB40896-A8E9-44BB-8A67-98DA25E7614F}" dt="2021-06-17T07:57:53.076" v="2253" actId="1076"/>
          <ac:picMkLst>
            <pc:docMk/>
            <pc:sldMk cId="3135928332" sldId="310"/>
            <ac:picMk id="1026" creationId="{3004E108-3C18-4E51-A315-0DE0C41E3094}"/>
          </ac:picMkLst>
        </pc:picChg>
      </pc:sldChg>
      <pc:sldChg chg="addSp new mod modNotesTx">
        <pc:chgData name="Nguyen Thi Thuy" userId="51590b7b-a373-4bbe-8e38-44e726520488" providerId="ADAL" clId="{2CB40896-A8E9-44BB-8A67-98DA25E7614F}" dt="2021-06-17T07:58:07.082" v="2277" actId="20577"/>
        <pc:sldMkLst>
          <pc:docMk/>
          <pc:sldMk cId="3743498060" sldId="311"/>
        </pc:sldMkLst>
        <pc:picChg chg="add">
          <ac:chgData name="Nguyen Thi Thuy" userId="51590b7b-a373-4bbe-8e38-44e726520488" providerId="ADAL" clId="{2CB40896-A8E9-44BB-8A67-98DA25E7614F}" dt="2021-06-17T07:58:01.027" v="2255" actId="22"/>
          <ac:picMkLst>
            <pc:docMk/>
            <pc:sldMk cId="3743498060" sldId="311"/>
            <ac:picMk id="5" creationId="{6FBB7F7C-D490-40E1-AE2B-A49D90F2A505}"/>
          </ac:picMkLst>
        </pc:picChg>
      </pc:sldChg>
    </pc:docChg>
  </pc:docChgLst>
  <pc:docChgLst>
    <pc:chgData name="Nguyễn Lê Hoàng Nguyên" userId="S::nlhnguyen160207@ump.edu.vn::d9c68118-3884-4eaa-b979-b628030b0f18" providerId="AD" clId="Web-{5423D67C-2073-953E-B01B-0108366B69B7}"/>
    <pc:docChg chg="modSld">
      <pc:chgData name="Nguyễn Lê Hoàng Nguyên" userId="S::nlhnguyen160207@ump.edu.vn::d9c68118-3884-4eaa-b979-b628030b0f18" providerId="AD" clId="Web-{5423D67C-2073-953E-B01B-0108366B69B7}" dt="2022-11-21T11:20:41.050" v="0" actId="1076"/>
      <pc:docMkLst>
        <pc:docMk/>
      </pc:docMkLst>
      <pc:sldChg chg="modSp">
        <pc:chgData name="Nguyễn Lê Hoàng Nguyên" userId="S::nlhnguyen160207@ump.edu.vn::d9c68118-3884-4eaa-b979-b628030b0f18" providerId="AD" clId="Web-{5423D67C-2073-953E-B01B-0108366B69B7}" dt="2022-11-21T11:20:41.050" v="0" actId="1076"/>
        <pc:sldMkLst>
          <pc:docMk/>
          <pc:sldMk cId="4283673003" sldId="286"/>
        </pc:sldMkLst>
        <pc:picChg chg="mod">
          <ac:chgData name="Nguyễn Lê Hoàng Nguyên" userId="S::nlhnguyen160207@ump.edu.vn::d9c68118-3884-4eaa-b979-b628030b0f18" providerId="AD" clId="Web-{5423D67C-2073-953E-B01B-0108366B69B7}" dt="2022-11-21T11:20:41.050" v="0" actId="1076"/>
          <ac:picMkLst>
            <pc:docMk/>
            <pc:sldMk cId="4283673003" sldId="286"/>
            <ac:picMk id="5" creationId="{017A2C65-E7F0-4D78-8E7D-6F37D4F65905}"/>
          </ac:picMkLst>
        </pc:picChg>
      </pc:sldChg>
    </pc:docChg>
  </pc:docChgLst>
  <pc:docChgLst>
    <pc:chgData name="Nguyen Bui Trong Tin" userId="e8b171ad-d98b-49d5-bbe6-f86bd94206fe" providerId="ADAL" clId="{568F9C14-A571-4650-B1EE-2E8264F28E23}"/>
    <pc:docChg chg="modSld">
      <pc:chgData name="Nguyen Bui Trong Tin" userId="e8b171ad-d98b-49d5-bbe6-f86bd94206fe" providerId="ADAL" clId="{568F9C14-A571-4650-B1EE-2E8264F28E23}" dt="2021-10-09T10:54:43.333" v="0" actId="14100"/>
      <pc:docMkLst>
        <pc:docMk/>
      </pc:docMkLst>
      <pc:sldChg chg="modSp">
        <pc:chgData name="Nguyen Bui Trong Tin" userId="e8b171ad-d98b-49d5-bbe6-f86bd94206fe" providerId="ADAL" clId="{568F9C14-A571-4650-B1EE-2E8264F28E23}" dt="2021-10-09T10:54:43.333" v="0" actId="14100"/>
        <pc:sldMkLst>
          <pc:docMk/>
          <pc:sldMk cId="645505222" sldId="276"/>
        </pc:sldMkLst>
        <pc:picChg chg="mod">
          <ac:chgData name="Nguyen Bui Trong Tin" userId="e8b171ad-d98b-49d5-bbe6-f86bd94206fe" providerId="ADAL" clId="{568F9C14-A571-4650-B1EE-2E8264F28E23}" dt="2021-10-09T10:54:43.333" v="0" actId="14100"/>
          <ac:picMkLst>
            <pc:docMk/>
            <pc:sldMk cId="645505222" sldId="276"/>
            <ac:picMk id="1026" creationId="{77D9A9FD-CAC9-44CD-9212-89E50A1F41A0}"/>
          </ac:picMkLst>
        </pc:picChg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  <pc:docChgLst>
    <pc:chgData name="Nguyen Van Thanh" userId="397c937a-6631-46d4-ab7f-15d71e973788" providerId="ADAL" clId="{18856CD3-A5FC-454B-8A0C-EE7210F994E1}"/>
    <pc:docChg chg="modSld">
      <pc:chgData name="Nguyen Van Thanh" userId="397c937a-6631-46d4-ab7f-15d71e973788" providerId="ADAL" clId="{18856CD3-A5FC-454B-8A0C-EE7210F994E1}" dt="2021-07-21T12:00:05.670" v="30" actId="20577"/>
      <pc:docMkLst>
        <pc:docMk/>
      </pc:docMkLst>
      <pc:sldChg chg="modNotesTx">
        <pc:chgData name="Nguyen Van Thanh" userId="397c937a-6631-46d4-ab7f-15d71e973788" providerId="ADAL" clId="{18856CD3-A5FC-454B-8A0C-EE7210F994E1}" dt="2021-07-21T12:00:05.670" v="30" actId="2057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:  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 1 2018-2019</a:t>
            </a:r>
          </a:p>
          <a:p>
            <a:pPr marL="228600" indent="-228600" algn="l">
              <a:buAutoNum type="arabicPeriod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  <a:p>
            <a:pPr marL="228600" indent="-228600" algn="l">
              <a:buAutoNum type="arabicPeriod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LH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gián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es qua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choỗi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AutoNum type="arabicPeriod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b,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nongen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G coupled protein</a:t>
            </a:r>
          </a:p>
          <a:p>
            <a:pPr marL="228600" indent="-228600" algn="l">
              <a:buAutoNum type="arabicPeriod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</a:p>
          <a:p>
            <a:pPr marL="228600" indent="-228600" algn="l">
              <a:buAutoNum type="arabicPeriod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tròn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.  -&gt;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</a:p>
          <a:p>
            <a:pPr marL="228600" indent="-228600" algn="l">
              <a:buAutoNum type="arabicPeriod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D. (Th2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phôi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rat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1 (note)</a:t>
            </a:r>
          </a:p>
          <a:p>
            <a:pPr algn="l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</a:t>
            </a:r>
            <a:r>
              <a:rPr lang="en-US" err="1"/>
              <a:t>Sách</a:t>
            </a:r>
            <a:r>
              <a:rPr lang="en-US"/>
              <a:t>: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2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2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chaẩn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xảy</a:t>
            </a:r>
            <a:r>
              <a:rPr lang="en-US"/>
              <a:t> ra.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I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tục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2 </a:t>
            </a:r>
            <a:r>
              <a:rPr lang="en-US" err="1"/>
              <a:t>thằng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, </a:t>
            </a:r>
            <a:r>
              <a:rPr lang="en-US" err="1"/>
              <a:t>tùy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. Quan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bao </a:t>
            </a:r>
            <a:r>
              <a:rPr lang="en-US" err="1"/>
              <a:t>nhiêu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. </a:t>
            </a:r>
          </a:p>
          <a:p>
            <a:r>
              <a:rPr lang="en-US"/>
              <a:t>A </a:t>
            </a:r>
            <a:r>
              <a:rPr lang="en-US" err="1"/>
              <a:t>và</a:t>
            </a:r>
            <a:r>
              <a:rPr lang="en-US"/>
              <a:t> D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tỏ</a:t>
            </a:r>
            <a:r>
              <a:rPr lang="en-US"/>
              <a:t> 2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hòa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  <a:p>
            <a:r>
              <a:rPr lang="en-US"/>
              <a:t>B. 3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do </a:t>
            </a:r>
            <a:r>
              <a:rPr lang="en-US" err="1"/>
              <a:t>thằng</a:t>
            </a:r>
            <a:r>
              <a:rPr lang="en-US"/>
              <a:t>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1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phân</a:t>
            </a:r>
            <a:endParaRPr lang="en-US"/>
          </a:p>
          <a:p>
            <a:r>
              <a:rPr lang="en-US"/>
              <a:t>C. </a:t>
            </a:r>
            <a:r>
              <a:rPr lang="en-US" err="1"/>
              <a:t>thằng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ở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đực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đực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cái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xong</a:t>
            </a:r>
            <a:r>
              <a:rPr lang="en-US"/>
              <a:t>. </a:t>
            </a:r>
          </a:p>
          <a:p>
            <a:r>
              <a:rPr lang="en-US"/>
              <a:t>-&gt; C. </a:t>
            </a:r>
          </a:p>
          <a:p>
            <a:r>
              <a:rPr lang="en-US"/>
              <a:t>6. A</a:t>
            </a:r>
          </a:p>
          <a:p>
            <a:r>
              <a:rPr lang="en-US"/>
              <a:t>7. C qua Th1 </a:t>
            </a:r>
            <a:r>
              <a:rPr lang="en-US" err="1"/>
              <a:t>và</a:t>
            </a:r>
            <a:r>
              <a:rPr lang="en-US"/>
              <a:t> Th2.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6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8. D</a:t>
            </a:r>
          </a:p>
          <a:p>
            <a:r>
              <a:rPr lang="en-US"/>
              <a:t>9. </a:t>
            </a:r>
            <a:r>
              <a:rPr lang="en-US" err="1"/>
              <a:t>tuổi</a:t>
            </a:r>
            <a:r>
              <a:rPr lang="en-US"/>
              <a:t> </a:t>
            </a:r>
            <a:r>
              <a:rPr lang="en-US" err="1"/>
              <a:t>dậy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: </a:t>
            </a:r>
            <a:r>
              <a:rPr lang="en-US" err="1"/>
              <a:t>xung</a:t>
            </a:r>
            <a:r>
              <a:rPr lang="en-US"/>
              <a:t> </a:t>
            </a:r>
            <a:r>
              <a:rPr lang="en-US" err="1"/>
              <a:t>thưa</a:t>
            </a:r>
            <a:r>
              <a:rPr lang="en-US"/>
              <a:t> </a:t>
            </a:r>
            <a:r>
              <a:rPr lang="en-US" err="1"/>
              <a:t>thớt</a:t>
            </a:r>
            <a:r>
              <a:rPr lang="en-US"/>
              <a:t> GnRH,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ra 1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FSH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đỉnh</a:t>
            </a:r>
            <a:r>
              <a:rPr lang="en-US"/>
              <a:t> LH. FSH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,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estrogen,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. </a:t>
            </a:r>
          </a:p>
          <a:p>
            <a:r>
              <a:rPr lang="en-US" err="1"/>
              <a:t>Đỉnh</a:t>
            </a:r>
            <a:r>
              <a:rPr lang="en-US"/>
              <a:t> LH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ra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ra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. </a:t>
            </a:r>
          </a:p>
          <a:p>
            <a:r>
              <a:rPr lang="en-US" err="1"/>
              <a:t>Tuổi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mãn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: es tang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nền</a:t>
            </a:r>
            <a:r>
              <a:rPr lang="en-US"/>
              <a:t> es </a:t>
            </a:r>
            <a:r>
              <a:rPr lang="en-US" err="1"/>
              <a:t>nâng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ko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đỉnh</a:t>
            </a:r>
            <a:r>
              <a:rPr lang="en-US"/>
              <a:t> LH,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FSH tang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vượt</a:t>
            </a:r>
            <a:r>
              <a:rPr lang="en-US"/>
              <a:t> </a:t>
            </a:r>
            <a:r>
              <a:rPr lang="en-US" err="1"/>
              <a:t>ngưỡng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mãn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100mIU/ml, LH </a:t>
            </a:r>
            <a:r>
              <a:rPr lang="en-US" err="1"/>
              <a:t>vượt</a:t>
            </a:r>
            <a:r>
              <a:rPr lang="en-US"/>
              <a:t> </a:t>
            </a:r>
            <a:r>
              <a:rPr lang="en-US" err="1"/>
              <a:t>ngưỡng</a:t>
            </a:r>
            <a:r>
              <a:rPr lang="en-US"/>
              <a:t> 75mIU/ml</a:t>
            </a:r>
          </a:p>
          <a:p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a (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chắc</a:t>
            </a:r>
            <a:r>
              <a:rPr lang="en-US"/>
              <a:t>)???</a:t>
            </a:r>
          </a:p>
          <a:p>
            <a:r>
              <a:rPr lang="en-US"/>
              <a:t>10.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Inhibin B </a:t>
            </a:r>
            <a:r>
              <a:rPr lang="en-US" err="1"/>
              <a:t>sinh</a:t>
            </a:r>
            <a:r>
              <a:rPr lang="en-US"/>
              <a:t> ra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hạt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, AMH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ánh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chiêu</a:t>
            </a:r>
            <a:r>
              <a:rPr lang="en-US"/>
              <a:t> </a:t>
            </a:r>
            <a:r>
              <a:rPr lang="en-US" err="1"/>
              <a:t>mộ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luôn</a:t>
            </a:r>
            <a:r>
              <a:rPr lang="en-US"/>
              <a:t>: C. </a:t>
            </a:r>
          </a:p>
          <a:p>
            <a:pPr marL="228600" indent="-228600">
              <a:buAutoNum type="arabicPeriod"/>
            </a:pPr>
            <a:r>
              <a:rPr lang="en-US"/>
              <a:t>AMH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suốt</a:t>
            </a:r>
            <a:r>
              <a:rPr lang="en-US"/>
              <a:t>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khôgn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(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ý </a:t>
            </a:r>
            <a:r>
              <a:rPr lang="en-US" err="1"/>
              <a:t>nghĩa</a:t>
            </a:r>
            <a:r>
              <a:rPr lang="en-US"/>
              <a:t>) -&gt; </a:t>
            </a:r>
          </a:p>
          <a:p>
            <a:pPr marL="0" indent="0">
              <a:buNone/>
            </a:pPr>
            <a:r>
              <a:rPr lang="en-US" err="1"/>
              <a:t>sgK</a:t>
            </a:r>
            <a:r>
              <a:rPr lang="en-US"/>
              <a:t>; AMH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. -&gt; </a:t>
            </a:r>
            <a:r>
              <a:rPr lang="en-US" err="1"/>
              <a:t>loại</a:t>
            </a:r>
            <a:r>
              <a:rPr lang="en-US"/>
              <a:t> C</a:t>
            </a:r>
          </a:p>
          <a:p>
            <a:pPr marL="0" indent="0">
              <a:buNone/>
            </a:pPr>
            <a:r>
              <a:rPr lang="en-US"/>
              <a:t>3. C</a:t>
            </a:r>
          </a:p>
          <a:p>
            <a:pPr marL="0" indent="0">
              <a:buNone/>
            </a:pPr>
            <a:r>
              <a:rPr lang="en-US"/>
              <a:t>4.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nongen</a:t>
            </a:r>
            <a:r>
              <a:rPr lang="en-US"/>
              <a:t>: </a:t>
            </a: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đồi</a:t>
            </a:r>
            <a:r>
              <a:rPr lang="en-US"/>
              <a:t> (es </a:t>
            </a:r>
            <a:r>
              <a:rPr lang="en-US" err="1"/>
              <a:t>và</a:t>
            </a:r>
            <a:r>
              <a:rPr lang="en-US"/>
              <a:t> pro), </a:t>
            </a:r>
            <a:r>
              <a:rPr lang="en-US" err="1"/>
              <a:t>vòi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(es </a:t>
            </a:r>
            <a:r>
              <a:rPr lang="en-US" err="1"/>
              <a:t>và</a:t>
            </a:r>
            <a:r>
              <a:rPr lang="en-US"/>
              <a:t> pro)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qua gen </a:t>
            </a:r>
            <a:r>
              <a:rPr lang="en-US" err="1"/>
              <a:t>hết</a:t>
            </a:r>
            <a:r>
              <a:rPr lang="en-US"/>
              <a:t>. 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7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A</a:t>
            </a:r>
          </a:p>
          <a:p>
            <a:r>
              <a:rPr lang="en-US"/>
              <a:t>6. D.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phóng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: es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, es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ngưỡng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pro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phóng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(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đỉnh</a:t>
            </a:r>
            <a:r>
              <a:rPr lang="en-US"/>
              <a:t> LH), </a:t>
            </a:r>
            <a:r>
              <a:rPr lang="en-US" err="1"/>
              <a:t>còn</a:t>
            </a:r>
            <a:r>
              <a:rPr lang="en-US"/>
              <a:t> pro ở </a:t>
            </a:r>
            <a:r>
              <a:rPr lang="en-US" err="1"/>
              <a:t>nồng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hưởng</a:t>
            </a:r>
            <a:r>
              <a:rPr lang="en-US"/>
              <a:t>. </a:t>
            </a:r>
          </a:p>
          <a:p>
            <a:r>
              <a:rPr lang="en-US"/>
              <a:t>7. B</a:t>
            </a:r>
          </a:p>
          <a:p>
            <a:r>
              <a:rPr lang="en-US"/>
              <a:t>8.  C (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giống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gai </a:t>
            </a:r>
            <a:r>
              <a:rPr lang="en-US" err="1"/>
              <a:t>nhau</a:t>
            </a:r>
            <a:r>
              <a:rPr lang="en-US"/>
              <a:t>)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IVF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9. D </a:t>
            </a:r>
          </a:p>
          <a:p>
            <a:r>
              <a:rPr lang="en-US"/>
              <a:t>10. AMH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chiêu</a:t>
            </a:r>
            <a:r>
              <a:rPr lang="en-US"/>
              <a:t> </a:t>
            </a:r>
            <a:r>
              <a:rPr lang="en-US" err="1"/>
              <a:t>mộ</a:t>
            </a:r>
            <a:r>
              <a:rPr lang="en-US"/>
              <a:t> do </a:t>
            </a:r>
            <a:r>
              <a:rPr lang="en-US" err="1"/>
              <a:t>vậy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thoái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, </a:t>
            </a:r>
            <a:r>
              <a:rPr lang="en-US" err="1"/>
              <a:t>còn</a:t>
            </a:r>
            <a:r>
              <a:rPr lang="en-US"/>
              <a:t> Inhibin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nói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ức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đồi</a:t>
            </a:r>
            <a:r>
              <a:rPr lang="en-US"/>
              <a:t>, FSH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. </a:t>
            </a:r>
          </a:p>
          <a:p>
            <a:r>
              <a:rPr lang="en-US"/>
              <a:t>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30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Osce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y14 </a:t>
            </a:r>
            <a:r>
              <a:rPr lang="en-US" err="1"/>
              <a:t>năm</a:t>
            </a:r>
            <a:r>
              <a:rPr lang="en-US"/>
              <a:t> 4</a:t>
            </a:r>
          </a:p>
          <a:p>
            <a:r>
              <a:rPr lang="en-US"/>
              <a:t>8.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CRL + 42 = </a:t>
            </a:r>
            <a:r>
              <a:rPr lang="en-US" err="1"/>
              <a:t>tuổi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 (&lt; 10 w)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10w </a:t>
            </a:r>
            <a:r>
              <a:rPr lang="en-US" err="1"/>
              <a:t>đến</a:t>
            </a:r>
            <a:r>
              <a:rPr lang="en-US"/>
              <a:t> 13+6d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nhập</a:t>
            </a:r>
            <a:r>
              <a:rPr lang="en-US"/>
              <a:t> CRL </a:t>
            </a:r>
            <a:r>
              <a:rPr lang="en-US" err="1"/>
              <a:t>áp</a:t>
            </a:r>
            <a:r>
              <a:rPr lang="en-US"/>
              <a:t> link </a:t>
            </a:r>
            <a:r>
              <a:rPr lang="en-US" err="1"/>
              <a:t>để</a:t>
            </a:r>
            <a:r>
              <a:rPr lang="en-US"/>
              <a:t> ra </a:t>
            </a:r>
            <a:r>
              <a:rPr lang="en-US" err="1"/>
              <a:t>tuổi</a:t>
            </a:r>
            <a:r>
              <a:rPr lang="en-US"/>
              <a:t> </a:t>
            </a:r>
            <a:r>
              <a:rPr lang="en-US" err="1"/>
              <a:t>thai.</a:t>
            </a:r>
            <a:r>
              <a:rPr lang="en-US"/>
              <a:t>  </a:t>
            </a:r>
          </a:p>
          <a:p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C</a:t>
            </a:r>
          </a:p>
          <a:p>
            <a:r>
              <a:rPr lang="en-US"/>
              <a:t>9.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. </a:t>
            </a:r>
          </a:p>
          <a:p>
            <a:r>
              <a:rPr lang="en-US"/>
              <a:t>10. NST,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khỏe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pp </a:t>
            </a:r>
            <a:r>
              <a:rPr lang="en-US" err="1"/>
              <a:t>khởi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71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9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10. </a:t>
            </a:r>
            <a:r>
              <a:rPr lang="en-US" err="1"/>
              <a:t>Phôi</a:t>
            </a:r>
            <a:r>
              <a:rPr lang="en-US"/>
              <a:t> </a:t>
            </a:r>
            <a:r>
              <a:rPr lang="en-US" err="1"/>
              <a:t>dâu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3-4 </a:t>
            </a:r>
            <a:r>
              <a:rPr lang="en-US" err="1"/>
              <a:t>ngày</a:t>
            </a:r>
            <a:r>
              <a:rPr lang="en-US"/>
              <a:t>, </a:t>
            </a:r>
            <a:r>
              <a:rPr lang="en-US" err="1"/>
              <a:t>phôi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5-6 </a:t>
            </a:r>
            <a:r>
              <a:rPr lang="en-US" err="1"/>
              <a:t>ngày</a:t>
            </a:r>
            <a:r>
              <a:rPr lang="en-US"/>
              <a:t>. -&gt; 20/2: 2 </a:t>
            </a:r>
            <a:r>
              <a:rPr lang="en-US" err="1"/>
              <a:t>tuần</a:t>
            </a:r>
            <a:r>
              <a:rPr lang="en-US"/>
              <a:t> 6 </a:t>
            </a:r>
            <a:r>
              <a:rPr lang="en-US" err="1"/>
              <a:t>ngày</a:t>
            </a:r>
            <a:r>
              <a:rPr lang="en-US"/>
              <a:t> -&gt; </a:t>
            </a:r>
            <a:r>
              <a:rPr lang="en-US" err="1"/>
              <a:t>thêm</a:t>
            </a:r>
            <a:r>
              <a:rPr lang="en-US"/>
              <a:t> 4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20/3: 6 </a:t>
            </a:r>
            <a:r>
              <a:rPr lang="en-US" err="1"/>
              <a:t>tuần</a:t>
            </a:r>
            <a:r>
              <a:rPr lang="en-US"/>
              <a:t> 6 </a:t>
            </a:r>
            <a:r>
              <a:rPr lang="en-US" err="1"/>
              <a:t>ngày</a:t>
            </a:r>
            <a:r>
              <a:rPr lang="en-US"/>
              <a:t> (D)</a:t>
            </a:r>
          </a:p>
          <a:p>
            <a:pPr marL="228600" indent="-228600">
              <a:buAutoNum type="arabicPeriod" startAt="11"/>
            </a:pP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A,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chắc</a:t>
            </a:r>
            <a:r>
              <a:rPr lang="en-US"/>
              <a:t> </a:t>
            </a:r>
            <a:r>
              <a:rPr lang="en-US" err="1"/>
              <a:t>chắn</a:t>
            </a:r>
            <a:r>
              <a:rPr lang="en-US"/>
              <a:t>. </a:t>
            </a:r>
          </a:p>
          <a:p>
            <a:pPr marL="171450" indent="-171450">
              <a:buFontTx/>
              <a:buChar char="-"/>
            </a:pPr>
            <a:r>
              <a:rPr lang="en-US" err="1"/>
              <a:t>Thắc</a:t>
            </a:r>
            <a:r>
              <a:rPr lang="en-US"/>
              <a:t> </a:t>
            </a:r>
            <a:r>
              <a:rPr lang="en-US" err="1"/>
              <a:t>mắc</a:t>
            </a:r>
            <a:r>
              <a:rPr lang="en-US"/>
              <a:t>: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chaẩn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nghén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bại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ở </a:t>
            </a:r>
            <a:r>
              <a:rPr lang="en-US" err="1"/>
              <a:t>thai</a:t>
            </a:r>
            <a:r>
              <a:rPr lang="en-US"/>
              <a:t> IVF</a:t>
            </a:r>
          </a:p>
          <a:p>
            <a:pPr marL="171450" indent="-171450">
              <a:buFontTx/>
              <a:buChar char="-"/>
            </a:pPr>
            <a:r>
              <a:rPr lang="en-US"/>
              <a:t>Thai IVF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2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12.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:</a:t>
            </a:r>
          </a:p>
          <a:p>
            <a:r>
              <a:rPr lang="en-US"/>
              <a:t>Theo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chót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: 8 </a:t>
            </a:r>
            <a:r>
              <a:rPr lang="en-US" err="1"/>
              <a:t>tuần</a:t>
            </a:r>
            <a:r>
              <a:rPr lang="en-US"/>
              <a:t> 2 </a:t>
            </a:r>
            <a:r>
              <a:rPr lang="en-US" err="1"/>
              <a:t>ngày</a:t>
            </a:r>
            <a:endParaRPr lang="en-US"/>
          </a:p>
          <a:p>
            <a:r>
              <a:rPr lang="en-US"/>
              <a:t>Theo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8 </a:t>
            </a:r>
            <a:r>
              <a:rPr lang="en-US" err="1"/>
              <a:t>tuần</a:t>
            </a:r>
            <a:endParaRPr lang="en-US"/>
          </a:p>
          <a:p>
            <a:r>
              <a:rPr lang="en-US" err="1"/>
              <a:t>Nhưng</a:t>
            </a:r>
            <a:r>
              <a:rPr lang="en-US"/>
              <a:t> do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-&gt;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A</a:t>
            </a:r>
          </a:p>
          <a:p>
            <a:r>
              <a:rPr lang="en-US"/>
              <a:t>13.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lamda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chữ</a:t>
            </a:r>
            <a:r>
              <a:rPr lang="en-US"/>
              <a:t> Y: song </a:t>
            </a:r>
            <a:r>
              <a:rPr lang="en-US" err="1"/>
              <a:t>thai</a:t>
            </a:r>
            <a:r>
              <a:rPr lang="en-US"/>
              <a:t> 2 </a:t>
            </a:r>
            <a:r>
              <a:rPr lang="en-US" err="1"/>
              <a:t>nhau</a:t>
            </a:r>
            <a:r>
              <a:rPr lang="en-US"/>
              <a:t> 2 </a:t>
            </a:r>
            <a:r>
              <a:rPr lang="en-US" err="1"/>
              <a:t>ối</a:t>
            </a:r>
            <a:r>
              <a:rPr lang="en-US"/>
              <a:t>.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chữ</a:t>
            </a:r>
            <a:r>
              <a:rPr lang="en-US"/>
              <a:t> T (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lamda</a:t>
            </a:r>
            <a:r>
              <a:rPr lang="en-US"/>
              <a:t>)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song </a:t>
            </a:r>
            <a:r>
              <a:rPr lang="en-US" err="1"/>
              <a:t>thai</a:t>
            </a:r>
            <a:r>
              <a:rPr lang="en-US"/>
              <a:t> 1 </a:t>
            </a:r>
            <a:r>
              <a:rPr lang="en-US" err="1"/>
              <a:t>nhau</a:t>
            </a:r>
            <a:r>
              <a:rPr lang="en-US"/>
              <a:t> 2 </a:t>
            </a:r>
            <a:r>
              <a:rPr lang="en-US" err="1"/>
              <a:t>ối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kiểu</a:t>
            </a:r>
            <a:r>
              <a:rPr lang="en-US"/>
              <a:t> 1 </a:t>
            </a:r>
            <a:r>
              <a:rPr lang="en-US" err="1"/>
              <a:t>nhau</a:t>
            </a:r>
            <a:r>
              <a:rPr lang="en-US"/>
              <a:t>, 1ối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rát</a:t>
            </a:r>
            <a:r>
              <a:rPr lang="en-US"/>
              <a:t> </a:t>
            </a:r>
            <a:r>
              <a:rPr lang="en-US" err="1"/>
              <a:t>khó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chết</a:t>
            </a:r>
            <a:r>
              <a:rPr lang="en-US"/>
              <a:t>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, </a:t>
            </a:r>
            <a:r>
              <a:rPr lang="en-US" err="1"/>
              <a:t>chết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kịp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. </a:t>
            </a:r>
          </a:p>
          <a:p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triên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: 1 </a:t>
            </a:r>
            <a:r>
              <a:rPr lang="en-US" err="1"/>
              <a:t>thai</a:t>
            </a:r>
            <a:r>
              <a:rPr lang="en-US"/>
              <a:t> CRL 14, 1 </a:t>
            </a:r>
            <a:r>
              <a:rPr lang="en-US" err="1"/>
              <a:t>thai</a:t>
            </a:r>
            <a:r>
              <a:rPr lang="en-US"/>
              <a:t> 5 -&gt;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86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thuyết</a:t>
            </a:r>
            <a:r>
              <a:rPr lang="en-US"/>
              <a:t> y16 </a:t>
            </a:r>
            <a:r>
              <a:rPr lang="en-US" err="1"/>
              <a:t>đợt</a:t>
            </a:r>
            <a:r>
              <a:rPr lang="en-US"/>
              <a:t> 4</a:t>
            </a:r>
          </a:p>
          <a:p>
            <a:pPr marL="228600" indent="-228600">
              <a:buAutoNum type="arabicPeriod"/>
            </a:pPr>
            <a:r>
              <a:rPr lang="en-US"/>
              <a:t>C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C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228600" indent="-228600">
              <a:buAutoNum type="arabicPeriod"/>
            </a:pPr>
            <a:r>
              <a:rPr lang="en-US"/>
              <a:t>A 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1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7. B????????? D á </a:t>
            </a:r>
            <a:r>
              <a:rPr lang="en-US" err="1"/>
              <a:t>mấy</a:t>
            </a:r>
            <a:r>
              <a:rPr lang="en-US"/>
              <a:t> </a:t>
            </a:r>
            <a:r>
              <a:rPr lang="en-US" err="1"/>
              <a:t>bạn</a:t>
            </a:r>
            <a:r>
              <a:rPr lang="en-US"/>
              <a:t> (VT)</a:t>
            </a:r>
          </a:p>
          <a:p>
            <a:r>
              <a:rPr lang="en-US"/>
              <a:t>8.  D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LH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7. D</a:t>
            </a:r>
          </a:p>
          <a:p>
            <a:r>
              <a:rPr lang="en-US"/>
              <a:t>8. A </a:t>
            </a:r>
          </a:p>
          <a:p>
            <a:r>
              <a:rPr lang="en-US"/>
              <a:t>9. C </a:t>
            </a:r>
          </a:p>
          <a:p>
            <a:r>
              <a:rPr lang="en-US"/>
              <a:t>10. C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X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chống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,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nghiên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</a:p>
          <a:p>
            <a:r>
              <a:rPr lang="en-US"/>
              <a:t>hay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nst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,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, </a:t>
            </a:r>
            <a:r>
              <a:rPr lang="en-US" err="1"/>
              <a:t>hành</a:t>
            </a:r>
            <a:r>
              <a:rPr lang="en-US"/>
              <a:t> vi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trẻ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7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2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A </a:t>
            </a:r>
          </a:p>
          <a:p>
            <a:r>
              <a:rPr lang="en-US"/>
              <a:t>6.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8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19.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, </a:t>
            </a:r>
            <a:r>
              <a:rPr lang="en-US" err="1"/>
              <a:t>chịu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8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thuyết</a:t>
            </a:r>
            <a:r>
              <a:rPr lang="en-US"/>
              <a:t> y15 </a:t>
            </a:r>
            <a:r>
              <a:rPr lang="en-US" err="1"/>
              <a:t>ôn</a:t>
            </a:r>
            <a:r>
              <a:rPr lang="en-US"/>
              <a:t> </a:t>
            </a:r>
            <a:r>
              <a:rPr lang="en-US" err="1"/>
              <a:t>giữ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2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228600" indent="-228600">
              <a:buAutoNum type="arabicPeriod"/>
            </a:pPr>
            <a:r>
              <a:rPr lang="en-US"/>
              <a:t>B (</a:t>
            </a:r>
            <a:r>
              <a:rPr lang="en-US" err="1"/>
              <a:t>chiếm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</a:t>
            </a:r>
            <a:r>
              <a:rPr lang="en-US" err="1"/>
              <a:t>bào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E2 -&gt;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),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miêu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tang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vốn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. </a:t>
            </a:r>
          </a:p>
          <a:p>
            <a:pPr marL="228600" indent="-228600">
              <a:buAutoNum type="arabicPeriod"/>
            </a:pPr>
            <a:r>
              <a:rPr lang="en-US"/>
              <a:t>SERM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tuyến</a:t>
            </a:r>
            <a:r>
              <a:rPr lang="en-US"/>
              <a:t> </a:t>
            </a:r>
            <a:r>
              <a:rPr lang="en-US" err="1"/>
              <a:t>yên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ức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nữa</a:t>
            </a:r>
            <a:r>
              <a:rPr lang="en-US"/>
              <a:t>, </a:t>
            </a:r>
            <a:r>
              <a:rPr lang="en-US" err="1"/>
              <a:t>tiết</a:t>
            </a:r>
            <a:r>
              <a:rPr lang="en-US"/>
              <a:t> ra FSH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,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(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chiêu</a:t>
            </a:r>
            <a:r>
              <a:rPr lang="en-US"/>
              <a:t> </a:t>
            </a:r>
            <a:r>
              <a:rPr lang="en-US" err="1"/>
              <a:t>mộ</a:t>
            </a:r>
            <a:r>
              <a:rPr lang="en-US"/>
              <a:t>); LH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ra </a:t>
            </a:r>
            <a:r>
              <a:rPr lang="en-US" err="1"/>
              <a:t>đỉnh</a:t>
            </a:r>
            <a:endParaRPr lang="en-US"/>
          </a:p>
          <a:p>
            <a:pPr marL="0" indent="0">
              <a:buNone/>
            </a:pPr>
            <a:r>
              <a:rPr lang="en-US"/>
              <a:t>-&gt; </a:t>
            </a:r>
            <a:r>
              <a:rPr lang="en-US" err="1"/>
              <a:t>câu</a:t>
            </a:r>
            <a:r>
              <a:rPr lang="en-US"/>
              <a:t> B: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ở slide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theo.</a:t>
            </a:r>
            <a:r>
              <a:rPr lang="en-US"/>
              <a:t> 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26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Tiếp</a:t>
            </a:r>
            <a:r>
              <a:rPr lang="en-US"/>
              <a:t> slide </a:t>
            </a:r>
            <a:r>
              <a:rPr lang="en-US" err="1"/>
              <a:t>trên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7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Pro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nmtc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chaẩn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đầy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phôi</a:t>
            </a:r>
            <a:r>
              <a:rPr lang="en-US"/>
              <a:t> </a:t>
            </a:r>
            <a:r>
              <a:rPr lang="en-US" err="1"/>
              <a:t>sẵn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tổ</a:t>
            </a:r>
            <a:r>
              <a:rPr lang="en-US"/>
              <a:t>: </a:t>
            </a:r>
            <a:r>
              <a:rPr lang="en-US" err="1"/>
              <a:t>chaẩn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pinoplee</a:t>
            </a:r>
            <a:r>
              <a:rPr lang="en-US"/>
              <a:t> (????) -&gt; D.</a:t>
            </a:r>
          </a:p>
          <a:p>
            <a:r>
              <a:rPr lang="en-US" err="1"/>
              <a:t>Chọc</a:t>
            </a:r>
            <a:r>
              <a:rPr lang="en-US"/>
              <a:t> </a:t>
            </a:r>
            <a:r>
              <a:rPr lang="en-US" err="1"/>
              <a:t>hút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 </a:t>
            </a:r>
            <a:r>
              <a:rPr lang="en-US" err="1"/>
              <a:t>rụng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nhằm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. </a:t>
            </a:r>
          </a:p>
          <a:p>
            <a:r>
              <a:rPr lang="en-US"/>
              <a:t>6. </a:t>
            </a:r>
            <a:r>
              <a:rPr lang="en-US" err="1"/>
              <a:t>nồng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pro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duy</a:t>
            </a:r>
            <a:r>
              <a:rPr lang="en-US"/>
              <a:t> </a:t>
            </a:r>
            <a:r>
              <a:rPr lang="en-US" err="1"/>
              <a:t>trì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36h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 </a:t>
            </a:r>
            <a:r>
              <a:rPr lang="en-US" err="1"/>
              <a:t>cửa</a:t>
            </a:r>
            <a:r>
              <a:rPr lang="en-US"/>
              <a:t> </a:t>
            </a:r>
            <a:r>
              <a:rPr lang="en-US" err="1"/>
              <a:t>sổ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tổ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tồn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5 </a:t>
            </a:r>
            <a:r>
              <a:rPr lang="en-US" err="1"/>
              <a:t>ngày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. (check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nhé</a:t>
            </a:r>
            <a:r>
              <a:rPr lang="en-US"/>
              <a:t>, </a:t>
            </a:r>
            <a:r>
              <a:rPr lang="en-US" err="1"/>
              <a:t>hêhhe</a:t>
            </a:r>
            <a:r>
              <a:rPr lang="en-US"/>
              <a:t>)</a:t>
            </a:r>
          </a:p>
          <a:p>
            <a:r>
              <a:rPr lang="en-US"/>
              <a:t>B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89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thuyết</a:t>
            </a:r>
            <a:r>
              <a:rPr lang="en-US"/>
              <a:t> y15 hk2</a:t>
            </a:r>
          </a:p>
          <a:p>
            <a:pPr marL="228600" indent="-228600">
              <a:buAutoNum type="arabicPeriod"/>
            </a:pPr>
            <a:r>
              <a:rPr lang="en-US"/>
              <a:t>A 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228600" indent="-228600">
              <a:buAutoNum type="arabicPeriod"/>
            </a:pPr>
            <a:r>
              <a:rPr lang="en-US" err="1"/>
              <a:t>đỉnh</a:t>
            </a:r>
            <a:r>
              <a:rPr lang="en-US"/>
              <a:t> FSH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 6. </a:t>
            </a:r>
          </a:p>
          <a:p>
            <a:pPr marL="0" indent="0">
              <a:buNone/>
            </a:pPr>
            <a:r>
              <a:rPr lang="en-US" err="1"/>
              <a:t>Chọn</a:t>
            </a:r>
            <a:r>
              <a:rPr lang="en-US"/>
              <a:t> A</a:t>
            </a:r>
          </a:p>
          <a:p>
            <a:pPr marL="0" indent="0">
              <a:buNone/>
            </a:pPr>
            <a:r>
              <a:rPr lang="en-US"/>
              <a:t>4. D </a:t>
            </a:r>
          </a:p>
          <a:p>
            <a:pPr marL="0" indent="0">
              <a:buNone/>
            </a:pPr>
            <a:r>
              <a:rPr lang="en-US"/>
              <a:t>5. C</a:t>
            </a:r>
          </a:p>
          <a:p>
            <a:pPr marL="0" indent="0">
              <a:buNone/>
            </a:pPr>
            <a:r>
              <a:rPr lang="en-US"/>
              <a:t>6.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60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7. C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thằng</a:t>
            </a:r>
            <a:r>
              <a:rPr lang="en-US"/>
              <a:t> c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. (a </a:t>
            </a:r>
            <a:r>
              <a:rPr lang="en-US" err="1"/>
              <a:t>và</a:t>
            </a:r>
            <a:r>
              <a:rPr lang="en-US"/>
              <a:t> d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FSH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hết</a:t>
            </a:r>
            <a:r>
              <a:rPr lang="en-US"/>
              <a:t> </a:t>
            </a:r>
            <a:r>
              <a:rPr lang="en-US" err="1"/>
              <a:t>cỡ</a:t>
            </a:r>
            <a:r>
              <a:rPr lang="en-US"/>
              <a:t> </a:t>
            </a:r>
            <a:r>
              <a:rPr lang="en-US" err="1"/>
              <a:t>thôi</a:t>
            </a:r>
            <a:r>
              <a:rPr lang="en-US"/>
              <a:t>, </a:t>
            </a:r>
            <a:r>
              <a:rPr lang="en-US" err="1"/>
              <a:t>cứ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thằng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vô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)</a:t>
            </a:r>
          </a:p>
          <a:p>
            <a:r>
              <a:rPr lang="en-US"/>
              <a:t>8. </a:t>
            </a:r>
            <a:r>
              <a:rPr lang="en-US" err="1"/>
              <a:t>đếm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bao </a:t>
            </a:r>
            <a:r>
              <a:rPr lang="en-US" err="1"/>
              <a:t>nhiêu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sắp</a:t>
            </a:r>
            <a:r>
              <a:rPr lang="en-US"/>
              <a:t> </a:t>
            </a:r>
            <a:r>
              <a:rPr lang="en-US" err="1"/>
              <a:t>trưởng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chu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rụng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. </a:t>
            </a:r>
          </a:p>
          <a:p>
            <a:r>
              <a:rPr lang="en-US"/>
              <a:t>AMH </a:t>
            </a:r>
            <a:r>
              <a:rPr lang="en-US" err="1"/>
              <a:t>nồng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duy</a:t>
            </a:r>
            <a:r>
              <a:rPr lang="en-US"/>
              <a:t> </a:t>
            </a:r>
            <a:r>
              <a:rPr lang="en-US" err="1"/>
              <a:t>trì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suốt</a:t>
            </a:r>
            <a:r>
              <a:rPr lang="en-US"/>
              <a:t> chu </a:t>
            </a:r>
            <a:r>
              <a:rPr lang="en-US" err="1"/>
              <a:t>kì</a:t>
            </a:r>
            <a:r>
              <a:rPr lang="en-US"/>
              <a:t>,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uống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. </a:t>
            </a:r>
          </a:p>
          <a:p>
            <a:r>
              <a:rPr lang="en-US" err="1"/>
              <a:t>Chọn</a:t>
            </a:r>
            <a:r>
              <a:rPr lang="en-US"/>
              <a:t> C.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9. D</a:t>
            </a:r>
          </a:p>
          <a:p>
            <a:r>
              <a:rPr lang="en-US"/>
              <a:t>10. A,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trưởng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rụng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dungf</a:t>
            </a:r>
            <a:r>
              <a:rPr lang="en-US"/>
              <a:t> </a:t>
            </a:r>
            <a:r>
              <a:rPr lang="en-US" err="1"/>
              <a:t>mấy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9, </a:t>
            </a:r>
            <a:r>
              <a:rPr lang="en-US" err="1"/>
              <a:t>chứ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b </a:t>
            </a:r>
            <a:r>
              <a:rPr lang="en-US" err="1"/>
              <a:t>và</a:t>
            </a:r>
            <a:r>
              <a:rPr lang="en-US"/>
              <a:t> c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phóng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rồi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9. B</a:t>
            </a:r>
          </a:p>
          <a:p>
            <a:r>
              <a:rPr lang="en-US"/>
              <a:t>10.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7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Ôn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1 y15</a:t>
            </a:r>
          </a:p>
          <a:p>
            <a:pPr marL="228600" indent="-228600">
              <a:buAutoNum type="arabicPeriod"/>
            </a:pPr>
            <a:r>
              <a:rPr lang="en-US"/>
              <a:t>Methyl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gắn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CH3 </a:t>
            </a:r>
            <a:r>
              <a:rPr lang="en-US" err="1"/>
              <a:t>vô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gen -&gt; </a:t>
            </a:r>
            <a:r>
              <a:rPr lang="en-US" err="1"/>
              <a:t>khử</a:t>
            </a:r>
            <a:r>
              <a:rPr lang="en-US"/>
              <a:t> methyl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 gen</a:t>
            </a:r>
          </a:p>
          <a:p>
            <a:pPr marL="0" indent="0">
              <a:buNone/>
            </a:pPr>
            <a:r>
              <a:rPr lang="en-US"/>
              <a:t>Acetyl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 gen -&gt; </a:t>
            </a:r>
            <a:r>
              <a:rPr lang="en-US" err="1"/>
              <a:t>khử</a:t>
            </a:r>
            <a:r>
              <a:rPr lang="en-US"/>
              <a:t> acetyl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gen</a:t>
            </a:r>
          </a:p>
          <a:p>
            <a:pPr marL="0" indent="0">
              <a:buNone/>
            </a:pPr>
            <a:r>
              <a:rPr lang="en-US" err="1"/>
              <a:t>Khái</a:t>
            </a:r>
            <a:r>
              <a:rPr lang="en-US"/>
              <a:t> </a:t>
            </a:r>
            <a:r>
              <a:rPr lang="en-US" err="1"/>
              <a:t>niệm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hay </a:t>
            </a:r>
            <a:r>
              <a:rPr lang="en-US" err="1"/>
              <a:t>xóa</a:t>
            </a:r>
            <a:r>
              <a:rPr lang="en-US"/>
              <a:t> </a:t>
            </a:r>
            <a:r>
              <a:rPr lang="en-US" err="1"/>
              <a:t>thượng</a:t>
            </a:r>
            <a:r>
              <a:rPr lang="en-US"/>
              <a:t> di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nghe</a:t>
            </a:r>
            <a:r>
              <a:rPr lang="en-US"/>
              <a:t> (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: </a:t>
            </a:r>
            <a:r>
              <a:rPr lang="en-US" err="1"/>
              <a:t>xóa</a:t>
            </a:r>
            <a:r>
              <a:rPr lang="en-US"/>
              <a:t> </a:t>
            </a:r>
            <a:r>
              <a:rPr lang="en-US" err="1"/>
              <a:t>bỏ</a:t>
            </a:r>
            <a:r>
              <a:rPr lang="en-US"/>
              <a:t> </a:t>
            </a:r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thượng</a:t>
            </a:r>
            <a:r>
              <a:rPr lang="en-US"/>
              <a:t> di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gen) , </a:t>
            </a:r>
            <a:r>
              <a:rPr lang="en-US" err="1"/>
              <a:t>thượng</a:t>
            </a:r>
            <a:r>
              <a:rPr lang="en-US"/>
              <a:t> di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ko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gen (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môi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 gen ra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chép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b : </a:t>
            </a:r>
            <a:r>
              <a:rPr lang="en-US" err="1"/>
              <a:t>mở</a:t>
            </a:r>
            <a:r>
              <a:rPr lang="en-US"/>
              <a:t> gen</a:t>
            </a:r>
          </a:p>
          <a:p>
            <a:pPr marL="0" indent="0">
              <a:buNone/>
            </a:pPr>
            <a:r>
              <a:rPr lang="en-US"/>
              <a:t>2. C</a:t>
            </a:r>
          </a:p>
          <a:p>
            <a:pPr marL="0" indent="0">
              <a:buNone/>
            </a:pPr>
            <a:r>
              <a:rPr lang="en-US"/>
              <a:t>3. B</a:t>
            </a:r>
          </a:p>
          <a:p>
            <a:pPr marL="0" indent="0">
              <a:buNone/>
            </a:pPr>
            <a:r>
              <a:rPr lang="en-US"/>
              <a:t>4. 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7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B</a:t>
            </a:r>
          </a:p>
          <a:p>
            <a:r>
              <a:rPr lang="en-US"/>
              <a:t>6. B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7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Sản</a:t>
            </a:r>
            <a:r>
              <a:rPr lang="en-US"/>
              <a:t> y15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1</a:t>
            </a:r>
          </a:p>
          <a:p>
            <a:pPr marL="228600" indent="-228600">
              <a:buAutoNum type="arabicPeriod"/>
            </a:pPr>
            <a:r>
              <a:rPr lang="en-US"/>
              <a:t>A  </a:t>
            </a:r>
            <a:r>
              <a:rPr lang="en-US" err="1"/>
              <a:t>hoặc</a:t>
            </a:r>
            <a:r>
              <a:rPr lang="en-US"/>
              <a:t> B (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) -&gt; </a:t>
            </a:r>
            <a:r>
              <a:rPr lang="en-US" err="1"/>
              <a:t>thắc</a:t>
            </a:r>
            <a:r>
              <a:rPr lang="en-US"/>
              <a:t> </a:t>
            </a:r>
            <a:r>
              <a:rPr lang="en-US" err="1"/>
              <a:t>mắc</a:t>
            </a:r>
            <a:endParaRPr lang="en-US"/>
          </a:p>
          <a:p>
            <a:pPr marL="228600" indent="-228600">
              <a:buAutoNum type="arabicPeriod"/>
            </a:pPr>
            <a:r>
              <a:rPr lang="en-US"/>
              <a:t>A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C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0" indent="0">
              <a:buNone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55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7.?? D</a:t>
            </a:r>
          </a:p>
          <a:p>
            <a:r>
              <a:rPr lang="en-US"/>
              <a:t>8. D</a:t>
            </a:r>
          </a:p>
          <a:p>
            <a:r>
              <a:rPr lang="en-US"/>
              <a:t>9. D</a:t>
            </a:r>
          </a:p>
          <a:p>
            <a:r>
              <a:rPr lang="en-US"/>
              <a:t>10. A </a:t>
            </a:r>
          </a:p>
          <a:p>
            <a:r>
              <a:rPr lang="en-US"/>
              <a:t>A,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trưởng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rụng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dungf</a:t>
            </a:r>
            <a:r>
              <a:rPr lang="en-US"/>
              <a:t> </a:t>
            </a:r>
            <a:r>
              <a:rPr lang="en-US" err="1"/>
              <a:t>mấy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9, </a:t>
            </a:r>
            <a:r>
              <a:rPr lang="en-US" err="1"/>
              <a:t>chứ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b </a:t>
            </a:r>
            <a:r>
              <a:rPr lang="en-US" err="1"/>
              <a:t>và</a:t>
            </a:r>
            <a:r>
              <a:rPr lang="en-US"/>
              <a:t> c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phóng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rồi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7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Yhct15 hk1</a:t>
            </a:r>
          </a:p>
          <a:p>
            <a:pPr marL="228600" indent="-228600">
              <a:buAutoNum type="arabicPeriod"/>
            </a:pPr>
            <a:r>
              <a:rPr lang="en-US"/>
              <a:t>D</a:t>
            </a:r>
          </a:p>
          <a:p>
            <a:pPr marL="228600" indent="-228600">
              <a:buAutoNum type="arabicPeriod"/>
            </a:pPr>
            <a:r>
              <a:rPr lang="en-US"/>
              <a:t>A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C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0" indent="0">
              <a:buNone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08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6. D</a:t>
            </a:r>
          </a:p>
          <a:p>
            <a:r>
              <a:rPr lang="en-US"/>
              <a:t>7. 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0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6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41b (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sửa</a:t>
            </a:r>
            <a:r>
              <a:rPr lang="en-US"/>
              <a:t>), 42b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9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LẦN 1</a:t>
            </a:r>
          </a:p>
          <a:p>
            <a:r>
              <a:rPr lang="en-US"/>
              <a:t>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</a:p>
          <a:p>
            <a:pPr marL="228600" indent="-228600">
              <a:buAutoNum type="arabicPeriod"/>
            </a:pPr>
            <a:r>
              <a:rPr lang="en-US"/>
              <a:t>C 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A</a:t>
            </a:r>
          </a:p>
          <a:p>
            <a:pPr marL="228600" indent="-228600">
              <a:buAutoNum type="arabicPeriod"/>
            </a:pPr>
            <a:r>
              <a:rPr lang="en-US"/>
              <a:t>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LẦN 2</a:t>
            </a:r>
          </a:p>
          <a:p>
            <a:r>
              <a:rPr lang="en-US"/>
              <a:t>46.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ngày</a:t>
            </a:r>
            <a:r>
              <a:rPr lang="en-US"/>
              <a:t> + 7, </a:t>
            </a:r>
            <a:r>
              <a:rPr lang="en-US" err="1"/>
              <a:t>tháng</a:t>
            </a:r>
            <a:r>
              <a:rPr lang="en-US"/>
              <a:t> -3, </a:t>
            </a:r>
            <a:r>
              <a:rPr lang="en-US" err="1"/>
              <a:t>năm</a:t>
            </a:r>
            <a:r>
              <a:rPr lang="en-US"/>
              <a:t> + 1 (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chót</a:t>
            </a:r>
            <a:r>
              <a:rPr lang="en-US"/>
              <a:t>: 20/4/2020: </a:t>
            </a:r>
            <a:r>
              <a:rPr lang="en-US" err="1"/>
              <a:t>thai</a:t>
            </a:r>
            <a:r>
              <a:rPr lang="en-US"/>
              <a:t> 13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3 </a:t>
            </a:r>
            <a:r>
              <a:rPr lang="en-US" err="1"/>
              <a:t>tháng</a:t>
            </a:r>
            <a:r>
              <a:rPr lang="en-US"/>
              <a:t>, 26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6 </a:t>
            </a:r>
            <a:r>
              <a:rPr lang="en-US" err="1"/>
              <a:t>tháng</a:t>
            </a:r>
            <a:r>
              <a:rPr lang="en-US"/>
              <a:t>.)</a:t>
            </a:r>
          </a:p>
          <a:p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c</a:t>
            </a:r>
          </a:p>
          <a:p>
            <a:r>
              <a:rPr lang="en-US"/>
              <a:t>49.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1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B </a:t>
            </a:r>
          </a:p>
          <a:p>
            <a:r>
              <a:rPr lang="en-US"/>
              <a:t>6. C, </a:t>
            </a:r>
            <a:r>
              <a:rPr lang="en-US" err="1"/>
              <a:t>màng</a:t>
            </a:r>
            <a:r>
              <a:rPr lang="en-US"/>
              <a:t> zona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loài</a:t>
            </a:r>
            <a:r>
              <a:rPr lang="en-US"/>
              <a:t> </a:t>
            </a:r>
            <a:r>
              <a:rPr lang="en-US" err="1"/>
              <a:t>nhờ</a:t>
            </a:r>
            <a:r>
              <a:rPr lang="en-US"/>
              <a:t> ZP3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duy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1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endParaRPr lang="en-US"/>
          </a:p>
          <a:p>
            <a:r>
              <a:rPr lang="en-US"/>
              <a:t>-&gt;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loài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bội</a:t>
            </a:r>
            <a:r>
              <a:rPr lang="en-US"/>
              <a:t>.</a:t>
            </a:r>
          </a:p>
          <a:p>
            <a:r>
              <a:rPr lang="en-US"/>
              <a:t>7. A</a:t>
            </a:r>
          </a:p>
          <a:p>
            <a:r>
              <a:rPr lang="en-US"/>
              <a:t>8. C,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phôi</a:t>
            </a:r>
            <a:r>
              <a:rPr lang="en-US"/>
              <a:t> </a:t>
            </a:r>
            <a:r>
              <a:rPr lang="en-US" err="1"/>
              <a:t>thoát</a:t>
            </a:r>
            <a:r>
              <a:rPr lang="en-US"/>
              <a:t> </a:t>
            </a:r>
            <a:r>
              <a:rPr lang="en-US" err="1"/>
              <a:t>màng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trao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tín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,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tín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LIF, EGF…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9. C </a:t>
            </a:r>
          </a:p>
          <a:p>
            <a:r>
              <a:rPr lang="en-US"/>
              <a:t>10. D</a:t>
            </a:r>
          </a:p>
          <a:p>
            <a:r>
              <a:rPr lang="en-US"/>
              <a:t>11. C</a:t>
            </a:r>
          </a:p>
          <a:p>
            <a:r>
              <a:rPr lang="en-US"/>
              <a:t>12.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AMH, Inhibin </a:t>
            </a:r>
            <a:r>
              <a:rPr lang="en-US" err="1"/>
              <a:t>và</a:t>
            </a:r>
            <a:r>
              <a:rPr lang="en-US"/>
              <a:t> steroid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dục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,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es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(chu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béo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ra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es)</a:t>
            </a:r>
          </a:p>
          <a:p>
            <a:r>
              <a:rPr lang="en-US"/>
              <a:t>-&gt;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thoái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apotosis</a:t>
            </a:r>
            <a:r>
              <a:rPr lang="en-US"/>
              <a:t> </a:t>
            </a:r>
            <a:r>
              <a:rPr lang="en-US" err="1"/>
              <a:t>hết</a:t>
            </a:r>
            <a:r>
              <a:rPr lang="en-US"/>
              <a:t> -&gt; A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C</a:t>
            </a:r>
          </a:p>
          <a:p>
            <a:pPr marL="228600" indent="-228600">
              <a:buAutoNum type="arabicPeriod"/>
            </a:pPr>
            <a:r>
              <a:rPr lang="en-US"/>
              <a:t>A</a:t>
            </a:r>
          </a:p>
          <a:p>
            <a:pPr marL="0" indent="0">
              <a:buNone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5. A</a:t>
            </a:r>
          </a:p>
          <a:p>
            <a:r>
              <a:rPr lang="en-US"/>
              <a:t>6. D</a:t>
            </a:r>
          </a:p>
          <a:p>
            <a:r>
              <a:rPr lang="en-US"/>
              <a:t>7. C</a:t>
            </a:r>
          </a:p>
          <a:p>
            <a:r>
              <a:rPr lang="en-US"/>
              <a:t>8. B</a:t>
            </a:r>
          </a:p>
          <a:p>
            <a:r>
              <a:rPr lang="en-US"/>
              <a:t>9. C</a:t>
            </a:r>
          </a:p>
          <a:p>
            <a:r>
              <a:rPr lang="en-US"/>
              <a:t>10.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B </a:t>
            </a:r>
          </a:p>
          <a:p>
            <a:pPr marL="228600" indent="-228600">
              <a:buAutoNum type="arabicPeriod"/>
            </a:pPr>
            <a:r>
              <a:rPr lang="en-US"/>
              <a:t>D (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tang than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phóng</a:t>
            </a:r>
            <a:r>
              <a:rPr lang="en-US"/>
              <a:t> </a:t>
            </a:r>
            <a:r>
              <a:rPr lang="en-US" err="1"/>
              <a:t>noãn</a:t>
            </a:r>
            <a:r>
              <a:rPr lang="en-US"/>
              <a:t>, </a:t>
            </a:r>
            <a:r>
              <a:rPr lang="en-US" err="1"/>
              <a:t>nhưng</a:t>
            </a:r>
            <a:r>
              <a:rPr lang="en-US"/>
              <a:t> ko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)</a:t>
            </a:r>
          </a:p>
          <a:p>
            <a:pPr marL="228600" indent="-228600">
              <a:buAutoNum type="arabicPeriod"/>
            </a:pPr>
            <a:r>
              <a:rPr lang="en-US"/>
              <a:t>B</a:t>
            </a:r>
          </a:p>
          <a:p>
            <a:pPr marL="228600" indent="-228600">
              <a:buAutoNum type="arabicPeriod"/>
            </a:pPr>
            <a:r>
              <a:rPr lang="en-US"/>
              <a:t>C 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7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95333"/>
            <a:ext cx="9144000" cy="166822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 2018-2019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29D94-358C-4D99-AB02-61716B51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-642354"/>
            <a:ext cx="8230749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C1A-A118-40A4-852A-C105D679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4DE8C-97BE-442A-8174-A2B8FB27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68317-80CA-4A6C-AC60-BA186D1F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0" y="365126"/>
            <a:ext cx="8204699" cy="35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7C6D-CDF3-4EDF-B74C-42EDCC43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F07E-6DA7-45C7-900E-6A1C5E156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27905-3DAE-442A-B8C4-61F5E7B9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4" y="304569"/>
            <a:ext cx="8844360" cy="39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272A-E3B1-48D4-8E88-BC69AE8F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BB88-4FBD-4F02-A654-D2F845DB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939"/>
            <a:ext cx="8414919" cy="41732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2CC773-C118-4035-8313-F1AF91F117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6" y="4402667"/>
            <a:ext cx="2971775" cy="20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AA4C971A-EE5A-4D9C-B6DF-DE555D96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81" y="4406703"/>
            <a:ext cx="4976593" cy="20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08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FFDED-C816-4138-8680-7918B65D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/>
              <a:t>Chu kì kinh và chu kì buồng trứng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BE13C73D-FDA6-4575-AA2D-BB01EF1C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69" y="1288037"/>
            <a:ext cx="4630932" cy="4393982"/>
          </a:xfrm>
        </p:spPr>
        <p:txBody>
          <a:bodyPr>
            <a:normAutofit/>
          </a:bodyPr>
          <a:lstStyle/>
          <a:p>
            <a:r>
              <a:rPr lang="en-US" sz="1700"/>
              <a:t>Nang </a:t>
            </a:r>
            <a:r>
              <a:rPr lang="en-US" sz="1700" err="1"/>
              <a:t>nguyên</a:t>
            </a:r>
            <a:r>
              <a:rPr lang="en-US" sz="1700"/>
              <a:t> </a:t>
            </a:r>
            <a:r>
              <a:rPr lang="en-US" sz="1700" err="1"/>
              <a:t>thủy</a:t>
            </a:r>
            <a:endParaRPr lang="en-US" sz="1700"/>
          </a:p>
          <a:p>
            <a:r>
              <a:rPr lang="en-US" sz="1700"/>
              <a:t>Nang </a:t>
            </a:r>
            <a:r>
              <a:rPr lang="en-US" sz="1700" err="1"/>
              <a:t>sơ</a:t>
            </a:r>
            <a:r>
              <a:rPr lang="en-US" sz="1700"/>
              <a:t> </a:t>
            </a:r>
            <a:r>
              <a:rPr lang="en-US" sz="1700" err="1"/>
              <a:t>cấp</a:t>
            </a:r>
            <a:r>
              <a:rPr lang="en-US" sz="1700"/>
              <a:t>: </a:t>
            </a:r>
            <a:r>
              <a:rPr lang="en-US" sz="1700" err="1"/>
              <a:t>chỉ</a:t>
            </a:r>
            <a:r>
              <a:rPr lang="en-US" sz="1700"/>
              <a:t> bao </a:t>
            </a:r>
            <a:r>
              <a:rPr lang="en-US" sz="1700" err="1"/>
              <a:t>gồm</a:t>
            </a:r>
            <a:r>
              <a:rPr lang="en-US" sz="1700"/>
              <a:t> 1, 2 </a:t>
            </a:r>
            <a:r>
              <a:rPr lang="en-US" sz="1700" err="1"/>
              <a:t>lớp</a:t>
            </a:r>
            <a:r>
              <a:rPr lang="en-US" sz="1700"/>
              <a:t> tb </a:t>
            </a:r>
            <a:r>
              <a:rPr lang="en-US" sz="1700" err="1"/>
              <a:t>hạt</a:t>
            </a:r>
            <a:r>
              <a:rPr lang="en-US" sz="1700"/>
              <a:t> </a:t>
            </a:r>
            <a:r>
              <a:rPr lang="en-US" sz="1700" err="1"/>
              <a:t>mỏng</a:t>
            </a:r>
            <a:r>
              <a:rPr lang="en-US" sz="1700"/>
              <a:t> bao </a:t>
            </a:r>
            <a:r>
              <a:rPr lang="en-US" sz="1700" err="1"/>
              <a:t>quanh</a:t>
            </a:r>
            <a:r>
              <a:rPr lang="en-US" sz="1700"/>
              <a:t> </a:t>
            </a:r>
            <a:r>
              <a:rPr lang="en-US" sz="1700" err="1"/>
              <a:t>nang</a:t>
            </a:r>
            <a:r>
              <a:rPr lang="en-US" sz="1700"/>
              <a:t> </a:t>
            </a:r>
            <a:r>
              <a:rPr lang="en-US" sz="1700" err="1"/>
              <a:t>noãn</a:t>
            </a:r>
            <a:r>
              <a:rPr lang="en-US" sz="1700"/>
              <a:t>. (primary follicle) (</a:t>
            </a:r>
            <a:r>
              <a:rPr lang="en-US" sz="1700" err="1"/>
              <a:t>thiếu</a:t>
            </a:r>
            <a:r>
              <a:rPr lang="en-US" sz="1700"/>
              <a:t> </a:t>
            </a:r>
            <a:r>
              <a:rPr lang="en-US" sz="1700" err="1"/>
              <a:t>trong</a:t>
            </a:r>
            <a:r>
              <a:rPr lang="en-US" sz="1700"/>
              <a:t> </a:t>
            </a:r>
            <a:r>
              <a:rPr lang="en-US" sz="1700" err="1"/>
              <a:t>hình</a:t>
            </a:r>
            <a:r>
              <a:rPr lang="en-US" sz="1700"/>
              <a:t> </a:t>
            </a:r>
            <a:r>
              <a:rPr lang="en-US" sz="1700" err="1"/>
              <a:t>bên</a:t>
            </a:r>
            <a:r>
              <a:rPr lang="en-US" sz="1700"/>
              <a:t>) (</a:t>
            </a:r>
            <a:r>
              <a:rPr lang="en-US" sz="1700" err="1"/>
              <a:t>bắt</a:t>
            </a:r>
            <a:r>
              <a:rPr lang="en-US" sz="1700"/>
              <a:t> </a:t>
            </a:r>
            <a:r>
              <a:rPr lang="en-US" sz="1700" err="1"/>
              <a:t>đầu</a:t>
            </a:r>
            <a:r>
              <a:rPr lang="en-US" sz="1700"/>
              <a:t> </a:t>
            </a:r>
            <a:r>
              <a:rPr lang="en-US" sz="1700" err="1"/>
              <a:t>sản</a:t>
            </a:r>
            <a:r>
              <a:rPr lang="en-US" sz="1700"/>
              <a:t> </a:t>
            </a:r>
            <a:r>
              <a:rPr lang="en-US" sz="1700" err="1"/>
              <a:t>xuất</a:t>
            </a:r>
            <a:r>
              <a:rPr lang="en-US" sz="1700"/>
              <a:t> AMH)</a:t>
            </a:r>
          </a:p>
          <a:p>
            <a:r>
              <a:rPr lang="en-US" sz="1700"/>
              <a:t>Nang </a:t>
            </a:r>
            <a:r>
              <a:rPr lang="en-US" sz="1700" err="1"/>
              <a:t>thứ</a:t>
            </a:r>
            <a:r>
              <a:rPr lang="en-US" sz="1700"/>
              <a:t> </a:t>
            </a:r>
            <a:r>
              <a:rPr lang="en-US" sz="1700" err="1"/>
              <a:t>cấp</a:t>
            </a:r>
            <a:r>
              <a:rPr lang="en-US" sz="1700"/>
              <a:t> </a:t>
            </a:r>
            <a:r>
              <a:rPr lang="en-US" sz="1700" err="1"/>
              <a:t>sớm</a:t>
            </a:r>
            <a:r>
              <a:rPr lang="en-US" sz="1700"/>
              <a:t>: </a:t>
            </a:r>
            <a:r>
              <a:rPr lang="en-US" sz="1700" err="1"/>
              <a:t>tương</a:t>
            </a:r>
            <a:r>
              <a:rPr lang="en-US" sz="1700"/>
              <a:t> </a:t>
            </a:r>
            <a:r>
              <a:rPr lang="en-US" sz="1700" err="1"/>
              <a:t>đương</a:t>
            </a:r>
            <a:r>
              <a:rPr lang="en-US" sz="1700"/>
              <a:t> </a:t>
            </a:r>
            <a:r>
              <a:rPr lang="en-US" sz="1700" err="1"/>
              <a:t>nang</a:t>
            </a:r>
            <a:r>
              <a:rPr lang="en-US" sz="1700"/>
              <a:t> </a:t>
            </a:r>
            <a:r>
              <a:rPr lang="en-US" sz="1700" err="1"/>
              <a:t>tiền</a:t>
            </a:r>
            <a:r>
              <a:rPr lang="en-US" sz="1700"/>
              <a:t> </a:t>
            </a:r>
            <a:r>
              <a:rPr lang="en-US" sz="1700" err="1"/>
              <a:t>hốc</a:t>
            </a:r>
            <a:r>
              <a:rPr lang="en-US" sz="1700"/>
              <a:t> </a:t>
            </a:r>
            <a:r>
              <a:rPr lang="en-US" sz="1700" err="1"/>
              <a:t>nhỏ</a:t>
            </a:r>
            <a:r>
              <a:rPr lang="en-US" sz="1700"/>
              <a:t> </a:t>
            </a:r>
            <a:r>
              <a:rPr lang="en-US" sz="1700" err="1"/>
              <a:t>và</a:t>
            </a:r>
            <a:r>
              <a:rPr lang="en-US" sz="1700"/>
              <a:t> </a:t>
            </a:r>
            <a:r>
              <a:rPr lang="en-US" sz="1700" err="1"/>
              <a:t>lớn</a:t>
            </a:r>
            <a:endParaRPr lang="en-US" sz="1700"/>
          </a:p>
          <a:p>
            <a:r>
              <a:rPr lang="en-US" sz="1700"/>
              <a:t>Nang </a:t>
            </a:r>
            <a:r>
              <a:rPr lang="en-US" sz="1700" err="1"/>
              <a:t>thứ</a:t>
            </a:r>
            <a:r>
              <a:rPr lang="en-US" sz="1700"/>
              <a:t> </a:t>
            </a:r>
            <a:r>
              <a:rPr lang="en-US" sz="1700" err="1"/>
              <a:t>cấp</a:t>
            </a:r>
            <a:r>
              <a:rPr lang="en-US" sz="1700"/>
              <a:t> </a:t>
            </a:r>
            <a:r>
              <a:rPr lang="en-US" sz="1700" err="1"/>
              <a:t>muộn</a:t>
            </a:r>
            <a:r>
              <a:rPr lang="en-US" sz="1700"/>
              <a:t>: </a:t>
            </a:r>
            <a:r>
              <a:rPr lang="en-US" sz="1700" err="1"/>
              <a:t>tương</a:t>
            </a:r>
            <a:r>
              <a:rPr lang="en-US" sz="1700"/>
              <a:t> </a:t>
            </a:r>
            <a:r>
              <a:rPr lang="en-US" sz="1700" err="1"/>
              <a:t>đương</a:t>
            </a:r>
            <a:r>
              <a:rPr lang="en-US" sz="1700"/>
              <a:t> </a:t>
            </a:r>
            <a:r>
              <a:rPr lang="en-US" sz="1700" err="1"/>
              <a:t>nang</a:t>
            </a:r>
            <a:r>
              <a:rPr lang="en-US" sz="1700"/>
              <a:t> </a:t>
            </a:r>
            <a:r>
              <a:rPr lang="en-US" sz="1700" err="1"/>
              <a:t>có</a:t>
            </a:r>
            <a:r>
              <a:rPr lang="en-US" sz="1700"/>
              <a:t> </a:t>
            </a:r>
            <a:r>
              <a:rPr lang="en-US" sz="1700" err="1"/>
              <a:t>hốc</a:t>
            </a:r>
            <a:endParaRPr lang="en-US" sz="1700"/>
          </a:p>
          <a:p>
            <a:pPr marL="0" indent="0">
              <a:buNone/>
            </a:pPr>
            <a:r>
              <a:rPr lang="en-US" sz="1700"/>
              <a:t>(</a:t>
            </a:r>
            <a:r>
              <a:rPr lang="en-US" sz="1700" err="1"/>
              <a:t>bắt</a:t>
            </a:r>
            <a:r>
              <a:rPr lang="en-US" sz="1700"/>
              <a:t> </a:t>
            </a:r>
            <a:r>
              <a:rPr lang="en-US" sz="1700" err="1"/>
              <a:t>đầu</a:t>
            </a:r>
            <a:r>
              <a:rPr lang="en-US" sz="1700"/>
              <a:t> </a:t>
            </a:r>
            <a:r>
              <a:rPr lang="en-US" sz="1700" err="1"/>
              <a:t>sản</a:t>
            </a:r>
            <a:r>
              <a:rPr lang="en-US" sz="1700"/>
              <a:t> </a:t>
            </a:r>
            <a:r>
              <a:rPr lang="en-US" sz="1700" err="1"/>
              <a:t>xuất</a:t>
            </a:r>
            <a:r>
              <a:rPr lang="en-US" sz="1700"/>
              <a:t> Inhibin B)</a:t>
            </a:r>
          </a:p>
          <a:p>
            <a:pPr marL="0" indent="0">
              <a:buNone/>
            </a:pPr>
            <a:r>
              <a:rPr lang="en-US" sz="1700"/>
              <a:t>- </a:t>
            </a:r>
            <a:r>
              <a:rPr lang="en-US" sz="1700" err="1"/>
              <a:t>Giai</a:t>
            </a:r>
            <a:r>
              <a:rPr lang="en-US" sz="1700"/>
              <a:t> </a:t>
            </a:r>
            <a:r>
              <a:rPr lang="en-US" sz="1700" err="1"/>
              <a:t>đoạn</a:t>
            </a:r>
            <a:r>
              <a:rPr lang="en-US" sz="1700"/>
              <a:t> </a:t>
            </a:r>
            <a:r>
              <a:rPr lang="en-US" sz="1700" err="1"/>
              <a:t>đầu</a:t>
            </a:r>
            <a:r>
              <a:rPr lang="en-US" sz="1700"/>
              <a:t> </a:t>
            </a:r>
            <a:r>
              <a:rPr lang="en-US" sz="1700" err="1"/>
              <a:t>của</a:t>
            </a:r>
            <a:r>
              <a:rPr lang="en-US" sz="1700"/>
              <a:t> </a:t>
            </a:r>
            <a:r>
              <a:rPr lang="en-US" sz="1700" err="1"/>
              <a:t>nang</a:t>
            </a:r>
            <a:r>
              <a:rPr lang="en-US" sz="1700"/>
              <a:t> </a:t>
            </a:r>
            <a:r>
              <a:rPr lang="en-US" sz="1700" err="1"/>
              <a:t>thứ</a:t>
            </a:r>
            <a:r>
              <a:rPr lang="en-US" sz="1700"/>
              <a:t> </a:t>
            </a:r>
            <a:r>
              <a:rPr lang="en-US" sz="1700" err="1"/>
              <a:t>cấp</a:t>
            </a:r>
            <a:r>
              <a:rPr lang="en-US" sz="1700"/>
              <a:t> </a:t>
            </a:r>
            <a:r>
              <a:rPr lang="en-US" sz="1700" err="1"/>
              <a:t>muộn</a:t>
            </a:r>
            <a:r>
              <a:rPr lang="en-US" sz="1700"/>
              <a:t> </a:t>
            </a:r>
            <a:r>
              <a:rPr lang="en-US" sz="1700" err="1"/>
              <a:t>tức</a:t>
            </a:r>
            <a:r>
              <a:rPr lang="en-US" sz="1700"/>
              <a:t> </a:t>
            </a:r>
            <a:r>
              <a:rPr lang="en-US" sz="1700" err="1"/>
              <a:t>nang</a:t>
            </a:r>
            <a:r>
              <a:rPr lang="en-US" sz="1700"/>
              <a:t> </a:t>
            </a:r>
            <a:r>
              <a:rPr lang="en-US" sz="1700" err="1"/>
              <a:t>hốc</a:t>
            </a:r>
            <a:r>
              <a:rPr lang="en-US" sz="1700"/>
              <a:t> </a:t>
            </a:r>
            <a:r>
              <a:rPr lang="en-US" sz="1700" err="1"/>
              <a:t>nhỏ</a:t>
            </a:r>
            <a:r>
              <a:rPr lang="en-US" sz="1700"/>
              <a:t> </a:t>
            </a:r>
            <a:r>
              <a:rPr lang="en-US" sz="1700" err="1"/>
              <a:t>là</a:t>
            </a:r>
            <a:r>
              <a:rPr lang="en-US" sz="1700"/>
              <a:t> </a:t>
            </a:r>
            <a:r>
              <a:rPr lang="en-US" sz="1700" err="1"/>
              <a:t>gd</a:t>
            </a:r>
            <a:r>
              <a:rPr lang="en-US" sz="1700"/>
              <a:t> </a:t>
            </a:r>
            <a:r>
              <a:rPr lang="en-US" sz="1700" err="1"/>
              <a:t>giao</a:t>
            </a:r>
            <a:r>
              <a:rPr lang="en-US" sz="1700"/>
              <a:t> </a:t>
            </a:r>
            <a:r>
              <a:rPr lang="en-US" sz="1700" err="1"/>
              <a:t>vừa</a:t>
            </a:r>
            <a:r>
              <a:rPr lang="en-US" sz="1700"/>
              <a:t> </a:t>
            </a:r>
            <a:r>
              <a:rPr lang="en-US" sz="1700" err="1"/>
              <a:t>sx</a:t>
            </a:r>
            <a:r>
              <a:rPr lang="en-US" sz="1700"/>
              <a:t> AMH </a:t>
            </a:r>
            <a:r>
              <a:rPr lang="en-US" sz="1700" err="1"/>
              <a:t>và</a:t>
            </a:r>
            <a:r>
              <a:rPr lang="en-US" sz="1700"/>
              <a:t> Inhibin b.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722D93A-1809-45FD-B848-CED78D91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9590" y="1036335"/>
            <a:ext cx="3807521" cy="25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71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0D6F-1275-44E8-A057-D561B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4E77-1848-4B54-B32D-1C4844D8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83AAB-1371-43B3-AFB8-2AA48947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8919"/>
            <a:ext cx="7879003" cy="40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A64E-B898-4F14-B838-F5FC4AF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9C88-25A8-4DB7-B7E3-6F457A11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8999"/>
            <a:ext cx="7886700" cy="2747963"/>
          </a:xfrm>
        </p:spPr>
        <p:txBody>
          <a:bodyPr/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3E727-4108-4BC5-88AC-2BE178D4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6347"/>
            <a:ext cx="8178286" cy="25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5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A64E-B898-4F14-B838-F5FC4AF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9C88-25A8-4DB7-B7E3-6F457A11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393" y="2762881"/>
            <a:ext cx="4070520" cy="2328012"/>
          </a:xfrm>
        </p:spPr>
        <p:txBody>
          <a:bodyPr>
            <a:normAutofit/>
          </a:bodyPr>
          <a:lstStyle/>
          <a:p>
            <a:r>
              <a:rPr lang="en-US" sz="2000"/>
              <a:t>9. </a:t>
            </a:r>
            <a:r>
              <a:rPr lang="en-US" sz="2000" err="1"/>
              <a:t>bạn</a:t>
            </a:r>
            <a:r>
              <a:rPr lang="en-US" sz="2000"/>
              <a:t> </a:t>
            </a:r>
            <a:r>
              <a:rPr lang="en-US" sz="2000" err="1"/>
              <a:t>cần</a:t>
            </a:r>
            <a:r>
              <a:rPr lang="en-US" sz="2000"/>
              <a:t> </a:t>
            </a:r>
            <a:r>
              <a:rPr lang="en-US" sz="2000" err="1"/>
              <a:t>làm</a:t>
            </a:r>
            <a:r>
              <a:rPr lang="en-US" sz="2000"/>
              <a:t> </a:t>
            </a:r>
            <a:r>
              <a:rPr lang="en-US" sz="2000" err="1"/>
              <a:t>gì</a:t>
            </a:r>
            <a:r>
              <a:rPr lang="en-US" sz="2000"/>
              <a:t> </a:t>
            </a:r>
            <a:r>
              <a:rPr lang="en-US" sz="2000" err="1"/>
              <a:t>thêm</a:t>
            </a:r>
            <a:r>
              <a:rPr lang="en-US" sz="2000"/>
              <a:t> </a:t>
            </a:r>
            <a:r>
              <a:rPr lang="en-US" sz="2000" err="1"/>
              <a:t>lúc</a:t>
            </a:r>
            <a:r>
              <a:rPr lang="en-US" sz="2000"/>
              <a:t> </a:t>
            </a:r>
            <a:r>
              <a:rPr lang="en-US" sz="2000" err="1"/>
              <a:t>này</a:t>
            </a:r>
            <a:r>
              <a:rPr lang="en-US" sz="2000"/>
              <a:t>? NST</a:t>
            </a:r>
          </a:p>
          <a:p>
            <a:r>
              <a:rPr lang="en-US" sz="2000"/>
              <a:t>10. </a:t>
            </a:r>
            <a:r>
              <a:rPr lang="en-US" sz="2000" err="1"/>
              <a:t>thai</a:t>
            </a:r>
            <a:r>
              <a:rPr lang="en-US" sz="2000"/>
              <a:t> </a:t>
            </a:r>
            <a:r>
              <a:rPr lang="en-US" sz="2000" err="1"/>
              <a:t>phụ</a:t>
            </a:r>
            <a:r>
              <a:rPr lang="en-US" sz="2000"/>
              <a:t> </a:t>
            </a:r>
            <a:r>
              <a:rPr lang="en-US" sz="2000" err="1"/>
              <a:t>chưa</a:t>
            </a:r>
            <a:r>
              <a:rPr lang="en-US" sz="2000"/>
              <a:t> </a:t>
            </a:r>
            <a:r>
              <a:rPr lang="en-US" sz="2000" err="1"/>
              <a:t>muốn</a:t>
            </a:r>
            <a:r>
              <a:rPr lang="en-US" sz="2000"/>
              <a:t> </a:t>
            </a:r>
            <a:r>
              <a:rPr lang="en-US" sz="2000" err="1"/>
              <a:t>sanh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</a:t>
            </a:r>
            <a:r>
              <a:rPr lang="en-US" sz="2000" err="1"/>
              <a:t>những</a:t>
            </a:r>
            <a:r>
              <a:rPr lang="en-US" sz="2000"/>
              <a:t> </a:t>
            </a:r>
            <a:r>
              <a:rPr lang="en-US" sz="2000" err="1"/>
              <a:t>ngày</a:t>
            </a:r>
            <a:r>
              <a:rPr lang="en-US" sz="2000"/>
              <a:t> </a:t>
            </a:r>
            <a:r>
              <a:rPr lang="en-US" sz="2000" err="1"/>
              <a:t>này</a:t>
            </a:r>
            <a:r>
              <a:rPr lang="en-US" sz="2000"/>
              <a:t>, </a:t>
            </a:r>
            <a:r>
              <a:rPr lang="en-US" sz="2000" err="1"/>
              <a:t>nên</a:t>
            </a:r>
            <a:r>
              <a:rPr lang="en-US" sz="2000"/>
              <a:t> </a:t>
            </a:r>
            <a:r>
              <a:rPr lang="en-US" sz="2000" err="1"/>
              <a:t>về</a:t>
            </a:r>
            <a:r>
              <a:rPr lang="en-US" sz="2000"/>
              <a:t> </a:t>
            </a:r>
            <a:r>
              <a:rPr lang="en-US" sz="2000" err="1"/>
              <a:t>nhà</a:t>
            </a:r>
            <a:r>
              <a:rPr lang="en-US" sz="2000"/>
              <a:t>, 3 </a:t>
            </a:r>
            <a:r>
              <a:rPr lang="en-US" sz="2000" err="1"/>
              <a:t>ngày</a:t>
            </a:r>
            <a:r>
              <a:rPr lang="en-US" sz="2000"/>
              <a:t> </a:t>
            </a:r>
            <a:r>
              <a:rPr lang="en-US" sz="2000" err="1"/>
              <a:t>sau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nhân</a:t>
            </a:r>
            <a:r>
              <a:rPr lang="en-US" sz="2000"/>
              <a:t> </a:t>
            </a:r>
            <a:r>
              <a:rPr lang="en-US" sz="2000" err="1"/>
              <a:t>khám</a:t>
            </a:r>
            <a:r>
              <a:rPr lang="en-US" sz="2000"/>
              <a:t> </a:t>
            </a:r>
            <a:r>
              <a:rPr lang="en-US" sz="2000" err="1"/>
              <a:t>lại</a:t>
            </a:r>
            <a:r>
              <a:rPr lang="en-US" sz="2000"/>
              <a:t>, ra </a:t>
            </a:r>
            <a:r>
              <a:rPr lang="en-US" sz="2000" err="1"/>
              <a:t>huyết</a:t>
            </a:r>
            <a:r>
              <a:rPr lang="en-US" sz="2000"/>
              <a:t>, </a:t>
            </a:r>
            <a:r>
              <a:rPr lang="en-US" sz="2000" err="1"/>
              <a:t>lúc</a:t>
            </a:r>
            <a:r>
              <a:rPr lang="en-US" sz="2000"/>
              <a:t> </a:t>
            </a:r>
            <a:r>
              <a:rPr lang="en-US" sz="2000" err="1"/>
              <a:t>này</a:t>
            </a:r>
            <a:r>
              <a:rPr lang="en-US" sz="2000"/>
              <a:t> </a:t>
            </a:r>
            <a:r>
              <a:rPr lang="en-US" sz="2000" err="1"/>
              <a:t>thai</a:t>
            </a:r>
            <a:r>
              <a:rPr lang="en-US" sz="2000"/>
              <a:t> </a:t>
            </a:r>
            <a:r>
              <a:rPr lang="en-US" sz="2000" err="1"/>
              <a:t>đã</a:t>
            </a:r>
            <a:r>
              <a:rPr lang="en-US" sz="2000"/>
              <a:t> </a:t>
            </a:r>
            <a:r>
              <a:rPr lang="en-US" sz="2000" err="1"/>
              <a:t>đc</a:t>
            </a:r>
            <a:r>
              <a:rPr lang="en-US" sz="2000"/>
              <a:t> 41 </a:t>
            </a:r>
            <a:r>
              <a:rPr lang="en-US" sz="2000" err="1"/>
              <a:t>tuần</a:t>
            </a:r>
            <a:r>
              <a:rPr lang="en-US" sz="2000"/>
              <a:t>. </a:t>
            </a:r>
            <a:r>
              <a:rPr lang="en-US" sz="2000" err="1"/>
              <a:t>Giờ</a:t>
            </a:r>
            <a:r>
              <a:rPr lang="en-US" sz="2000"/>
              <a:t> </a:t>
            </a:r>
            <a:r>
              <a:rPr lang="en-US" sz="2000" err="1"/>
              <a:t>làm</a:t>
            </a:r>
            <a:r>
              <a:rPr lang="en-US" sz="2000"/>
              <a:t> </a:t>
            </a:r>
            <a:r>
              <a:rPr lang="en-US" sz="2000" err="1"/>
              <a:t>gì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89267-E56E-49F1-A7E7-E99F2C9FB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2"/>
            <a:ext cx="9144000" cy="2441510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68837D3C-549C-4DA4-89BC-E17D2271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" y="2674116"/>
            <a:ext cx="4851442" cy="323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78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39E6-1EF7-4543-B086-77FC8B19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744B-78EC-4B40-B2F2-A511F737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58267"/>
            <a:ext cx="7886700" cy="1418696"/>
          </a:xfrm>
        </p:spPr>
        <p:txBody>
          <a:bodyPr/>
          <a:lstStyle/>
          <a:p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thuyết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y16 </a:t>
            </a:r>
            <a:r>
              <a:rPr lang="en-US" err="1"/>
              <a:t>đợt</a:t>
            </a:r>
            <a:r>
              <a:rPr lang="en-US"/>
              <a:t>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9355D-9B8A-4C26-941D-379F48A9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5" y="365126"/>
            <a:ext cx="8411749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121F-E700-4A79-AA61-8B1ADA8E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AE6D-DCEC-4456-9753-67B7F8D9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B0BCB-D8D8-47E3-9EB4-59D1EB21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7" y="-251198"/>
            <a:ext cx="8916644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441C-FE11-4054-BDB9-A0BF5F83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510E-46BF-4F29-9354-07BEFAFE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6EA3-BB7C-4345-A0C1-5375DB24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75594"/>
            <a:ext cx="8402223" cy="2684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E39CA-59E8-4880-836C-9362BA9C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8" y="2600923"/>
            <a:ext cx="683037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1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6404D-099C-4931-A7BF-72478B8E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5" y="432865"/>
            <a:ext cx="804974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1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265B-9334-437B-80BE-B860E1CE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982F-0679-43D1-844B-11F86ACB3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E16DB-FE1D-4DAC-89BD-3D465328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365126"/>
            <a:ext cx="8125883" cy="62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857B-0082-4491-BCC0-25A7C9B7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DC00-1CC6-4002-A4E8-DD8E4FF61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A2C65-E7F0-4D78-8E7D-6F37D4F6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39" y="379503"/>
            <a:ext cx="8242846" cy="57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794-1983-4CF4-B6F8-29807CD3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20A0-F91D-4916-9302-CDEFFF33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7BFF3-670C-48C1-98B3-3C617598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84" y="547285"/>
            <a:ext cx="757343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93A4-8D6D-4D9A-9F42-0520DB69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10F7-DCC4-46A0-8864-4DFDB562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78840-B63B-44FA-815E-C513CEDD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7" y="318653"/>
            <a:ext cx="7744906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1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6B8-4F52-4A16-8D9D-ADBDD9FE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A693-0B56-446C-91D1-2999DC5B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ECA6A-CA47-49AC-906A-C2424C28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2" y="365126"/>
            <a:ext cx="8493959" cy="37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7D4-D45D-4F1F-861B-1A01DB7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509DF-2865-40E4-991A-E0D2E6C23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107" y="365126"/>
            <a:ext cx="8409785" cy="5476385"/>
          </a:xfrm>
        </p:spPr>
      </p:pic>
    </p:spTree>
    <p:extLst>
      <p:ext uri="{BB962C8B-B14F-4D97-AF65-F5344CB8AC3E}">
        <p14:creationId xmlns:p14="http://schemas.microsoft.com/office/powerpoint/2010/main" val="3771021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8058D-A181-4C53-AE4A-972C45B1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586822"/>
            <a:ext cx="2743200" cy="1645920"/>
          </a:xfrm>
        </p:spPr>
        <p:txBody>
          <a:bodyPr>
            <a:normAutofit/>
          </a:bodyPr>
          <a:lstStyle/>
          <a:p>
            <a:r>
              <a:rPr lang="en-US" sz="1800"/>
              <a:t>B1: dùng phác đồ tiêu chaẩn với 50mg rồi đánh giá -&gt; ko thấy nang thì coi như ko đáp ứng</a:t>
            </a:r>
            <a:br>
              <a:rPr lang="en-US" sz="1800"/>
            </a:br>
            <a:r>
              <a:rPr lang="en-US" sz="1800"/>
              <a:t>B2: đợi chu kì tiếp theo dung lại liều 100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12B8185-6D89-4C41-9857-3A008ABB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79" y="586822"/>
            <a:ext cx="4580057" cy="1645920"/>
          </a:xfrm>
        </p:spPr>
        <p:txBody>
          <a:bodyPr anchor="ctr">
            <a:normAutofit/>
          </a:bodyPr>
          <a:lstStyle/>
          <a:p>
            <a:r>
              <a:rPr lang="en-US" sz="1600"/>
              <a:t>https://www.ncbi.nlm.nih.gov/pmc/articles/PMC6194245/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004E108-3C18-4E51-A315-0DE0C41E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067831"/>
            <a:ext cx="4111132" cy="23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40C50F-F550-4019-A99E-F7E1B0528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485" y="2819567"/>
            <a:ext cx="5019156" cy="21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8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9ADF-E632-4D0C-ACAE-514BABD2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8164-C593-4044-B9C7-C787166C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B7F7C-D490-40E1-AE2B-A49D90F2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48" y="480601"/>
            <a:ext cx="557290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9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3691-2B00-462E-AC84-FB4ABB01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A91C0-F406-49D2-86C6-F418C80F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00132"/>
            <a:ext cx="7886700" cy="1192741"/>
          </a:xfrm>
        </p:spPr>
        <p:txBody>
          <a:bodyPr/>
          <a:lstStyle/>
          <a:p>
            <a:r>
              <a:rPr lang="en-US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AEB9-0744-4F35-B9C0-84437F8E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1" y="203931"/>
            <a:ext cx="8685019" cy="31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2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42DB-EEAB-4102-9AC1-E7E59782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1CC83-1C3F-4C5A-9423-898FC0FE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43" y="203588"/>
            <a:ext cx="8500713" cy="5657569"/>
          </a:xfrm>
        </p:spPr>
      </p:pic>
    </p:spTree>
    <p:extLst>
      <p:ext uri="{BB962C8B-B14F-4D97-AF65-F5344CB8AC3E}">
        <p14:creationId xmlns:p14="http://schemas.microsoft.com/office/powerpoint/2010/main" val="250439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1DAAE-CB45-4D88-BF7C-3BE18899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4" y="194442"/>
            <a:ext cx="794495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05B-286F-45DD-ADA2-ADAF1F40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1A9EB-032C-4F67-A91C-9AD8C00D0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582" y="365126"/>
            <a:ext cx="8608551" cy="2818341"/>
          </a:xfrm>
        </p:spPr>
      </p:pic>
    </p:spTree>
    <p:extLst>
      <p:ext uri="{BB962C8B-B14F-4D97-AF65-F5344CB8AC3E}">
        <p14:creationId xmlns:p14="http://schemas.microsoft.com/office/powerpoint/2010/main" val="18066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740F-40A5-4771-BF89-4D45FB52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8EBFA2-1EA6-4839-81D0-624296FB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621" y="1936523"/>
            <a:ext cx="8447658" cy="26846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49403-6664-4B3D-B53A-B0CC0F1B8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7" y="365126"/>
            <a:ext cx="8803019" cy="14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0FAA-A526-45CF-A5DD-E30C9A26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FCFE-E3FC-49E2-BEEE-52C877D6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27639"/>
            <a:ext cx="7886700" cy="1349324"/>
          </a:xfrm>
        </p:spPr>
        <p:txBody>
          <a:bodyPr/>
          <a:lstStyle/>
          <a:p>
            <a:r>
              <a:rPr lang="en-US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13939-E474-47D5-8140-E836F37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4" y="-69447"/>
            <a:ext cx="8263294" cy="3848657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4145C11-334E-4DB2-A70F-9A805A85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49" y="3728539"/>
            <a:ext cx="4081630" cy="17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8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154D-3FA4-400C-A6AC-B0CB7285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B5EA-F8A7-4492-8446-334B10A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38BA8-4084-4CB0-AE88-878A4286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2" y="505445"/>
            <a:ext cx="8440582" cy="25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52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2C23-7A2F-423F-8950-8035C8F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5EDD0-B8C4-44A9-B123-2BB614043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D3CA9-511F-425F-AF35-38C39141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5" y="185285"/>
            <a:ext cx="8202170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60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2525-BCB2-4931-B6B7-C886CD01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11E4-9B02-4565-9291-85D5BCAB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0A1BA-C7E7-42DB-BFC2-67785A33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5" y="252213"/>
            <a:ext cx="8059275" cy="2876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AEB60-2331-4DD8-8B71-0677BB72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75" y="3129164"/>
            <a:ext cx="860227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CAC-47DC-4DCA-88A7-6F2266E0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46F8-E34B-44FD-B1F3-9EECC26A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F9794-119D-427C-86BC-8CB7A0020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71"/>
          <a:stretch/>
        </p:blipFill>
        <p:spPr>
          <a:xfrm>
            <a:off x="149155" y="681037"/>
            <a:ext cx="8845689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995D-3606-407B-9559-7217C87D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F70D-76F6-47AE-9B6F-9009A5D42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07FB-F9FC-41D0-B8CF-120F95C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" y="365126"/>
            <a:ext cx="8794131" cy="1561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A86C8-2CD3-48B8-AE2A-7D8676B71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2" y="2062059"/>
            <a:ext cx="8665965" cy="17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1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164D-3FF6-4A49-ACE7-5ADCABC2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B241-7A8E-42CA-868D-FAED6263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089673" cy="2077781"/>
          </a:xfrm>
        </p:spPr>
        <p:txBody>
          <a:bodyPr>
            <a:noAutofit/>
          </a:bodyPr>
          <a:lstStyle/>
          <a:p>
            <a:r>
              <a:rPr lang="en-US" sz="15000">
                <a:solidFill>
                  <a:srgbClr val="FF0000"/>
                </a:solidFill>
                <a:highlight>
                  <a:srgbClr val="FFFF00"/>
                </a:highlight>
              </a:rPr>
              <a:t>TRỐNG</a:t>
            </a:r>
          </a:p>
        </p:txBody>
      </p:sp>
    </p:spTree>
    <p:extLst>
      <p:ext uri="{BB962C8B-B14F-4D97-AF65-F5344CB8AC3E}">
        <p14:creationId xmlns:p14="http://schemas.microsoft.com/office/powerpoint/2010/main" val="1298836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94E6-7DAE-4787-B467-9E4F1DB1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Y15 tn lần 1</a:t>
            </a:r>
            <a:b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37592-1B08-4FC4-B242-87BA37F08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49" y="888615"/>
            <a:ext cx="7969834" cy="5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F4D73-0577-4E35-AF0B-652A0C79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1" y="0"/>
            <a:ext cx="743053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ED91-5C15-4052-BD61-0284641A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227324" cy="3380964"/>
          </a:xfrm>
        </p:spPr>
        <p:txBody>
          <a:bodyPr>
            <a:noAutofit/>
          </a:bodyPr>
          <a:lstStyle/>
          <a:p>
            <a:r>
              <a:rPr lang="en-US" sz="2500"/>
              <a:t>63. </a:t>
            </a:r>
            <a:r>
              <a:rPr lang="en-US" sz="2500" err="1"/>
              <a:t>Một</a:t>
            </a:r>
            <a:r>
              <a:rPr lang="en-US" sz="2500"/>
              <a:t> </a:t>
            </a:r>
            <a:r>
              <a:rPr lang="en-US" sz="2500" err="1"/>
              <a:t>phụ</a:t>
            </a:r>
            <a:r>
              <a:rPr lang="en-US" sz="2500"/>
              <a:t> </a:t>
            </a:r>
            <a:r>
              <a:rPr lang="en-US" sz="2500" err="1"/>
              <a:t>nữ</a:t>
            </a:r>
            <a:r>
              <a:rPr lang="en-US" sz="2500"/>
              <a:t> 48 </a:t>
            </a:r>
            <a:r>
              <a:rPr lang="en-US" sz="2500" err="1"/>
              <a:t>tuổi</a:t>
            </a:r>
            <a:r>
              <a:rPr lang="en-US" sz="2500"/>
              <a:t>, </a:t>
            </a:r>
            <a:r>
              <a:rPr lang="en-US" sz="2500" err="1"/>
              <a:t>tiền</a:t>
            </a:r>
            <a:r>
              <a:rPr lang="en-US" sz="2500"/>
              <a:t> </a:t>
            </a:r>
            <a:r>
              <a:rPr lang="en-US" sz="2500" err="1"/>
              <a:t>mãn</a:t>
            </a:r>
            <a:r>
              <a:rPr lang="en-US" sz="2500"/>
              <a:t> </a:t>
            </a:r>
            <a:r>
              <a:rPr lang="en-US" sz="2500" err="1"/>
              <a:t>kinh</a:t>
            </a:r>
            <a:r>
              <a:rPr lang="en-US" sz="2500"/>
              <a:t>. </a:t>
            </a:r>
            <a:r>
              <a:rPr lang="en-US" sz="2500" err="1"/>
              <a:t>Chế</a:t>
            </a:r>
            <a:r>
              <a:rPr lang="en-US" sz="2500"/>
              <a:t> </a:t>
            </a:r>
            <a:r>
              <a:rPr lang="en-US" sz="2500" err="1"/>
              <a:t>độ</a:t>
            </a:r>
            <a:r>
              <a:rPr lang="en-US" sz="2500"/>
              <a:t> </a:t>
            </a:r>
            <a:r>
              <a:rPr lang="en-US" sz="2500" err="1"/>
              <a:t>ăn</a:t>
            </a:r>
            <a:r>
              <a:rPr lang="en-US" sz="2500"/>
              <a:t> </a:t>
            </a:r>
            <a:r>
              <a:rPr lang="en-US" sz="2500" err="1"/>
              <a:t>hàng</a:t>
            </a:r>
            <a:r>
              <a:rPr lang="en-US" sz="2500"/>
              <a:t> </a:t>
            </a:r>
            <a:r>
              <a:rPr lang="en-US" sz="2500" err="1"/>
              <a:t>ngày</a:t>
            </a:r>
            <a:r>
              <a:rPr lang="en-US" sz="2500"/>
              <a:t> </a:t>
            </a:r>
            <a:r>
              <a:rPr lang="en-US" sz="2500" err="1"/>
              <a:t>cần</a:t>
            </a:r>
            <a:r>
              <a:rPr lang="en-US" sz="2500"/>
              <a:t> </a:t>
            </a:r>
            <a:r>
              <a:rPr lang="en-US" sz="2500" err="1"/>
              <a:t>đặc</a:t>
            </a:r>
            <a:r>
              <a:rPr lang="en-US" sz="2500"/>
              <a:t> </a:t>
            </a:r>
            <a:r>
              <a:rPr lang="en-US" sz="2500" err="1"/>
              <a:t>biệt</a:t>
            </a:r>
            <a:r>
              <a:rPr lang="en-US" sz="2500"/>
              <a:t> </a:t>
            </a:r>
            <a:r>
              <a:rPr lang="en-US" sz="2500" err="1"/>
              <a:t>bổ</a:t>
            </a:r>
            <a:r>
              <a:rPr lang="en-US" sz="2500"/>
              <a:t> sung vi </a:t>
            </a:r>
            <a:r>
              <a:rPr lang="en-US" sz="2500" err="1"/>
              <a:t>chất</a:t>
            </a:r>
            <a:r>
              <a:rPr lang="en-US" sz="2500"/>
              <a:t> </a:t>
            </a:r>
            <a:r>
              <a:rPr lang="en-US" sz="2500" err="1"/>
              <a:t>nào</a:t>
            </a:r>
            <a:br>
              <a:rPr lang="en-US" sz="2500"/>
            </a:br>
            <a:r>
              <a:rPr lang="en-US" sz="2500"/>
              <a:t>a. </a:t>
            </a:r>
            <a:r>
              <a:rPr lang="en-US" sz="2500" err="1"/>
              <a:t>Kẽm</a:t>
            </a:r>
            <a:br>
              <a:rPr lang="en-US" sz="2500"/>
            </a:br>
            <a:r>
              <a:rPr lang="en-US" sz="2500"/>
              <a:t>b. </a:t>
            </a:r>
            <a:r>
              <a:rPr lang="en-US" sz="2500" err="1"/>
              <a:t>Sắt</a:t>
            </a:r>
            <a:br>
              <a:rPr lang="en-US" sz="2500"/>
            </a:br>
            <a:r>
              <a:rPr lang="en-US" sz="2500"/>
              <a:t>c. </a:t>
            </a:r>
            <a:r>
              <a:rPr lang="en-US" sz="2500" err="1"/>
              <a:t>Calci</a:t>
            </a:r>
            <a:br>
              <a:rPr lang="en-US" sz="2500"/>
            </a:br>
            <a:r>
              <a:rPr lang="en-US" sz="2500"/>
              <a:t>d. </a:t>
            </a:r>
            <a:r>
              <a:rPr lang="en-US" sz="2500" err="1"/>
              <a:t>Phospho</a:t>
            </a:r>
            <a:br>
              <a:rPr lang="en-US" sz="2500"/>
            </a:br>
            <a:endParaRPr lang="en-US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C135-9985-4ACF-B5A6-6E3166CA4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09419"/>
            <a:ext cx="7886700" cy="867544"/>
          </a:xfrm>
        </p:spPr>
        <p:txBody>
          <a:bodyPr/>
          <a:lstStyle/>
          <a:p>
            <a:r>
              <a:rPr lang="en-US"/>
              <a:t>Y14 </a:t>
            </a:r>
            <a:r>
              <a:rPr lang="en-US" err="1"/>
              <a:t>lần</a:t>
            </a:r>
            <a:r>
              <a:rPr lang="en-US"/>
              <a:t> 1 TN</a:t>
            </a:r>
          </a:p>
        </p:txBody>
      </p:sp>
    </p:spTree>
    <p:extLst>
      <p:ext uri="{BB962C8B-B14F-4D97-AF65-F5344CB8AC3E}">
        <p14:creationId xmlns:p14="http://schemas.microsoft.com/office/powerpoint/2010/main" val="391161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961D-BEB0-4FEC-8030-D499A927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46. CÔ C </a:t>
            </a:r>
            <a:r>
              <a:rPr lang="en-US" sz="2400" err="1"/>
              <a:t>siêu</a:t>
            </a:r>
            <a:r>
              <a:rPr lang="en-US" sz="2400"/>
              <a:t> </a:t>
            </a:r>
            <a:r>
              <a:rPr lang="en-US" sz="2400" err="1"/>
              <a:t>âm</a:t>
            </a:r>
            <a:r>
              <a:rPr lang="en-US" sz="2400"/>
              <a:t> </a:t>
            </a:r>
            <a:r>
              <a:rPr lang="en-US" sz="2400" err="1"/>
              <a:t>ngày</a:t>
            </a:r>
            <a:r>
              <a:rPr lang="en-US" sz="2400"/>
              <a:t> 20/7/2020 </a:t>
            </a:r>
            <a:r>
              <a:rPr lang="en-US" sz="2400" err="1"/>
              <a:t>thai</a:t>
            </a:r>
            <a:r>
              <a:rPr lang="en-US" sz="2400"/>
              <a:t> 13 </a:t>
            </a:r>
            <a:r>
              <a:rPr lang="en-US" sz="2400" err="1"/>
              <a:t>tuần</a:t>
            </a:r>
            <a:r>
              <a:rPr lang="en-US" sz="2400"/>
              <a:t>, </a:t>
            </a:r>
            <a:r>
              <a:rPr lang="en-US" sz="2400" err="1"/>
              <a:t>dự</a:t>
            </a:r>
            <a:r>
              <a:rPr lang="en-US" sz="2400"/>
              <a:t> </a:t>
            </a:r>
            <a:r>
              <a:rPr lang="en-US" sz="2400" err="1"/>
              <a:t>sanh</a:t>
            </a:r>
            <a:r>
              <a:rPr lang="en-US" sz="2400"/>
              <a:t> </a:t>
            </a:r>
            <a:r>
              <a:rPr lang="en-US" sz="2400" err="1"/>
              <a:t>ngày</a:t>
            </a:r>
            <a:r>
              <a:rPr lang="en-US" sz="2400"/>
              <a:t> </a:t>
            </a:r>
            <a:r>
              <a:rPr lang="en-US" sz="2400" err="1"/>
              <a:t>nào</a:t>
            </a:r>
            <a:endParaRPr lang="en-US" sz="24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E8F7A-8C5A-41D3-B004-6DD12C39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275856"/>
            <a:ext cx="2293844" cy="14072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D88DB-C6D8-4966-BC7F-8765C425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9" y="2966735"/>
            <a:ext cx="8640381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D90B8-07F1-4359-8233-C56E81502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86" y="4038040"/>
            <a:ext cx="3877216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E8C1-1B4D-4083-8B58-C1869E2D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1F1E-C6A4-4159-BF59-566676B3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1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95A45-0280-47F2-9095-3200A5A6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9" y="194442"/>
            <a:ext cx="7068536" cy="133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DBA8F-2660-43B4-B63F-38C4451F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9" y="1266522"/>
            <a:ext cx="7792537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A92D1-25AB-4957-8D52-5F159F61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3" y="928337"/>
            <a:ext cx="7154273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09636-6BC4-4936-A88A-1AB256D6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6" y="425732"/>
            <a:ext cx="7943438" cy="37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81BF-EA52-4D7E-9A88-A9F142F6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532D-69EF-473D-8095-2E76131A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4634-B679-4B28-AD8A-55503989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7" y="365126"/>
            <a:ext cx="7920030" cy="393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3EA75-A337-411F-B49F-D12830FC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" y="4092388"/>
            <a:ext cx="7538378" cy="19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0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3B0E-83C6-4E1B-94A9-8C5F9705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C752D-B17B-4DEB-81F3-DB9EA385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3" y="-16303"/>
            <a:ext cx="7280626" cy="4106210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7D9A9FD-CAC9-44CD-9212-89E50A1F4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089907"/>
            <a:ext cx="3744160" cy="24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505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42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Chu kì kinh và chu kì buồng trứng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B1: dùng phác đồ tiêu chaẩn với 50mg rồi đánh giá -&gt; ko thấy nang thì coi như ko đáp ứng B2: đợi chu kì tiếp theo dung lại liều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Y15 tn lần 1 </vt:lpstr>
      <vt:lpstr>63. Một phụ nữ 48 tuổi, tiền mãn kinh. Chế độ ăn hàng ngày cần đặc biệt bổ sung vi chất nào a. Kẽm b. Sắt c. Calci d. Phospho </vt:lpstr>
      <vt:lpstr>46. CÔ C siêu âm ngày 20/7/2020 thai 13 tuần, dự sanh ngày nào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revision>2</cp:revision>
  <dcterms:created xsi:type="dcterms:W3CDTF">2021-05-26T10:18:37Z</dcterms:created>
  <dcterms:modified xsi:type="dcterms:W3CDTF">2022-11-21T11:20:41Z</dcterms:modified>
</cp:coreProperties>
</file>